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letter"/>
  <p:notesSz cx="6858000" cy="91995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98" autoAdjust="0"/>
  </p:normalViewPr>
  <p:slideViewPr>
    <p:cSldViewPr>
      <p:cViewPr varScale="1">
        <p:scale>
          <a:sx n="106" d="100"/>
          <a:sy n="106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092200" y="671513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400550"/>
            <a:ext cx="5048250" cy="41021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17950" y="0"/>
            <a:ext cx="294005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892" tIns="44946" rIns="89892" bIns="44946" numCol="1" anchor="t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8075"/>
            <a:ext cx="294005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l" defTabSz="898525">
              <a:defRPr kumimoji="0" sz="1200"/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7950" y="8728075"/>
            <a:ext cx="2940050" cy="447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89892" tIns="44946" rIns="89892" bIns="44946" numCol="1" anchor="b" anchorCtr="0" compatLnSpc="1">
            <a:prstTxWarp prst="textNoShape">
              <a:avLst/>
            </a:prstTxWarp>
          </a:bodyPr>
          <a:lstStyle>
            <a:lvl1pPr algn="r" defTabSz="898525">
              <a:defRPr kumimoji="0" sz="1200"/>
            </a:lvl1pPr>
          </a:lstStyle>
          <a:p>
            <a:fld id="{FFAA6391-7F3D-4B3E-8D5F-626B2FEC9A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14D50-7DD7-429A-8357-A427279C5E22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EA7C20-69B7-4BEF-AE3E-A347D3E908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B98B6D-1763-415F-A843-A656939EB1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4B8350-7CEF-4BF8-BEA3-A24F032C4C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C41B143-E8F4-4D0D-B8E5-33884EA3D3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CD4005-8849-40C0-B731-760044664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C5D227-E598-472F-BCE8-8B14AC29D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7635543-5CEA-405D-B804-253E3EA8E9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BAD02E-4C8B-4AEF-9913-CA8339ECC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40B1F2-B995-41CA-878C-CFFD0CF519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5E46B8-24A3-4AD8-9AEC-8C0EB1A42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697FB0-B3E7-4AB7-8A48-CD89476EEF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80D7F6-1ADA-4F5E-88E7-D008974F29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A83E396-FA5D-4A50-BDD8-FE61A6797FF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1" name="Picture 69" descr="Trophy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</p:pic>
      <p:sp>
        <p:nvSpPr>
          <p:cNvPr id="3097" name="Rectangle 25"/>
          <p:cNvSpPr>
            <a:spLocks noChangeArrowheads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noFill/>
          <a:ln/>
        </p:spPr>
        <p:txBody>
          <a:bodyPr/>
          <a:lstStyle/>
          <a:p>
            <a:r>
              <a:rPr lang="en-US" sz="1400" dirty="0" smtClean="0">
                <a:latin typeface="Century Gothic" pitchFamily="34" charset="0"/>
              </a:rPr>
              <a:t>Authority Name</a:t>
            </a:r>
            <a:r>
              <a:rPr lang="en-US" sz="1800" dirty="0">
                <a:latin typeface="Century Gothic" pitchFamily="34" charset="0"/>
              </a:rPr>
              <a:t/>
            </a:r>
            <a:br>
              <a:rPr lang="en-US" sz="1800" dirty="0">
                <a:latin typeface="Century Gothic" pitchFamily="34" charset="0"/>
              </a:rPr>
            </a:br>
            <a:r>
              <a:rPr lang="en-US" sz="1800" dirty="0">
                <a:latin typeface="Century Gothic" pitchFamily="34" charset="0"/>
              </a:rPr>
              <a:t/>
            </a:r>
            <a:br>
              <a:rPr lang="en-US" sz="1800" dirty="0">
                <a:latin typeface="Century Gothic" pitchFamily="34" charset="0"/>
              </a:rPr>
            </a:br>
            <a:r>
              <a:rPr lang="en-US" sz="2400" dirty="0">
                <a:latin typeface="Century Gothic" pitchFamily="34" charset="0"/>
              </a:rPr>
              <a:t>CERTIFICATE OF </a:t>
            </a:r>
            <a:r>
              <a:rPr lang="en-US" sz="2400" dirty="0" smtClean="0">
                <a:latin typeface="Century Gothic" pitchFamily="34" charset="0"/>
              </a:rPr>
              <a:t>PARTICIPATION</a:t>
            </a:r>
            <a:endParaRPr lang="en-US" sz="2400" dirty="0">
              <a:latin typeface="Century Gothic" pitchFamily="34" charset="0"/>
            </a:endParaRPr>
          </a:p>
        </p:txBody>
      </p:sp>
      <p:sp>
        <p:nvSpPr>
          <p:cNvPr id="3098" name="Rectangle 26"/>
          <p:cNvSpPr>
            <a:spLocks noChangeArrowheads="1"/>
          </p:cNvSpPr>
          <p:nvPr>
            <p:ph type="body" sz="half" idx="1"/>
          </p:nvPr>
        </p:nvSpPr>
        <p:spPr>
          <a:xfrm>
            <a:off x="685800" y="1295400"/>
            <a:ext cx="7772400" cy="2057400"/>
          </a:xfrm>
          <a:noFill/>
          <a:ln/>
        </p:spPr>
        <p:txBody>
          <a:bodyPr/>
          <a:lstStyle/>
          <a:p>
            <a:pPr marL="0" indent="0"/>
            <a:r>
              <a:rPr lang="en-US" sz="1400" dirty="0">
                <a:latin typeface="Century Gothic" pitchFamily="34" charset="0"/>
              </a:rPr>
              <a:t>is hereby granted to:</a:t>
            </a: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endParaRPr lang="en-US" sz="1400" dirty="0">
              <a:latin typeface="Century Gothic" pitchFamily="34" charset="0"/>
            </a:endParaRPr>
          </a:p>
          <a:p>
            <a:pPr marL="0" indent="0"/>
            <a:r>
              <a:rPr lang="en-US" sz="5500" dirty="0" smtClean="0">
                <a:latin typeface="Century Gothic" pitchFamily="34" charset="0"/>
              </a:rPr>
              <a:t>Name</a:t>
            </a:r>
            <a:endParaRPr lang="en-US" sz="5500" dirty="0">
              <a:latin typeface="Century Gothic" pitchFamily="34" charset="0"/>
            </a:endParaRPr>
          </a:p>
        </p:txBody>
      </p:sp>
      <p:sp>
        <p:nvSpPr>
          <p:cNvPr id="3099" name="Rectangle 27"/>
          <p:cNvSpPr>
            <a:spLocks noChangeArrowheads="1"/>
          </p:cNvSpPr>
          <p:nvPr>
            <p:ph sz="half" idx="2"/>
          </p:nvPr>
        </p:nvSpPr>
        <p:spPr>
          <a:xfrm>
            <a:off x="685800" y="4191000"/>
            <a:ext cx="7772400" cy="1906588"/>
          </a:xfrm>
          <a:noFill/>
          <a:ln/>
        </p:spPr>
        <p:txBody>
          <a:bodyPr/>
          <a:lstStyle/>
          <a:p>
            <a:pPr marL="2460625" indent="-2301875">
              <a:tabLst>
                <a:tab pos="4445000" algn="ctr"/>
              </a:tabLst>
            </a:pPr>
            <a:r>
              <a:rPr lang="en-US" sz="1400" dirty="0">
                <a:latin typeface="Century Gothic" pitchFamily="34" charset="0"/>
              </a:rPr>
              <a:t>for </a:t>
            </a:r>
            <a:r>
              <a:rPr lang="en-US" sz="1400" dirty="0" smtClean="0">
                <a:latin typeface="Century Gothic" pitchFamily="34" charset="0"/>
              </a:rPr>
              <a:t>taking part in the </a:t>
            </a:r>
          </a:p>
          <a:p>
            <a:pPr marL="2460625" indent="-2301875">
              <a:tabLst>
                <a:tab pos="4445000" algn="ctr"/>
              </a:tabLst>
            </a:pPr>
            <a:endParaRPr lang="en-US" sz="1400" dirty="0" smtClean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r>
              <a:rPr lang="en-US" sz="1400" dirty="0" smtClean="0">
                <a:latin typeface="Century Gothic" pitchFamily="34" charset="0"/>
              </a:rPr>
              <a:t>--------------------------------------------------</a:t>
            </a:r>
            <a:endParaRPr 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sz="14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fld id="{5590FA8F-C3D3-454F-800E-7F8684F67EF9}" type="datetime3">
              <a:rPr lang="en-US" sz="1000" smtClean="0">
                <a:latin typeface="Century Gothic" pitchFamily="34" charset="0"/>
              </a:rPr>
              <a:pPr marL="2460625" indent="-2301875">
                <a:tabLst>
                  <a:tab pos="4445000" algn="ctr"/>
                </a:tabLst>
              </a:pPr>
              <a:t>6 June 2015</a:t>
            </a:fld>
            <a:endParaRPr lang="en-US" sz="1000" dirty="0">
              <a:latin typeface="Century Gothic" pitchFamily="34" charset="0"/>
            </a:endParaRPr>
          </a:p>
          <a:p>
            <a:pPr marL="2460625" indent="-2301875">
              <a:tabLst>
                <a:tab pos="4445000" algn="ctr"/>
              </a:tabLst>
            </a:pPr>
            <a:endParaRPr lang="en-US" sz="1000" dirty="0">
              <a:latin typeface="Century Gothic" pitchFamily="34" charset="0"/>
            </a:endParaRP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sz="1800" dirty="0">
                <a:latin typeface="Century Gothic" pitchFamily="34" charset="0"/>
              </a:rPr>
              <a:t>_______________________</a:t>
            </a:r>
          </a:p>
          <a:p>
            <a:pPr marL="2460625" indent="-2301875">
              <a:spcBef>
                <a:spcPct val="25000"/>
              </a:spcBef>
              <a:tabLst>
                <a:tab pos="4445000" algn="ctr"/>
              </a:tabLst>
            </a:pPr>
            <a:r>
              <a:rPr lang="en-US" sz="1000" dirty="0">
                <a:latin typeface="Century Gothic" pitchFamily="34" charset="0"/>
              </a:rPr>
              <a:t>Presenter’s Name and Title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ertificate of excellence for student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33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ADCA"/>
      </a:accent5>
      <a:accent6>
        <a:srgbClr val="2D2DB9"/>
      </a:accent6>
      <a:hlink>
        <a:srgbClr val="FFCC00"/>
      </a:hlink>
      <a:folHlink>
        <a:srgbClr val="B2B2B2"/>
      </a:folHlink>
    </a:clrScheme>
    <a:fontScheme name="Default Design">
      <a:majorFont>
        <a:latin typeface="Arial Narrow"/>
        <a:ea typeface=""/>
        <a:cs typeface=""/>
      </a:majorFont>
      <a:minorFont>
        <a:latin typeface="Monotype Corsi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CC"/>
        </a:lt1>
        <a:dk2>
          <a:srgbClr val="333300"/>
        </a:dk2>
        <a:lt2>
          <a:srgbClr val="808000"/>
        </a:lt2>
        <a:accent1>
          <a:srgbClr val="339933"/>
        </a:accent1>
        <a:accent2>
          <a:srgbClr val="A50021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95001D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33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ADCA"/>
        </a:accent5>
        <a:accent6>
          <a:srgbClr val="2D2DB9"/>
        </a:accent6>
        <a:hlink>
          <a:srgbClr val="FF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DDDDDD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Certificate of excellence for student</Template>
  <TotalTime>2</TotalTime>
  <Words>21</Words>
  <Application>Microsoft PowerPoint</Application>
  <PresentationFormat>Letter Paper (8.5x11 in)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 New Roman</vt:lpstr>
      <vt:lpstr>Arial Narrow</vt:lpstr>
      <vt:lpstr>Monotype Corsiva</vt:lpstr>
      <vt:lpstr>Century Gothic</vt:lpstr>
      <vt:lpstr>Certificate of excellence for student</vt:lpstr>
      <vt:lpstr>Authority Name  CERTIFICATE OF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Authority Name  CERTIFICATE OF PARTICIPATION</dc:title>
  <dc:creator>Kashif Farooq</dc:creator>
  <cp:lastModifiedBy>Kashif Farooq</cp:lastModifiedBy>
  <cp:revision>1</cp:revision>
  <cp:lastPrinted>1998-03-24T18:22:09Z</cp:lastPrinted>
  <dcterms:created xsi:type="dcterms:W3CDTF">2015-06-06T12:06:58Z</dcterms:created>
  <dcterms:modified xsi:type="dcterms:W3CDTF">2015-06-06T12:09:41Z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TC010184051033</vt:lpwstr>
  </property>
</Properties>
</file>