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9144000" cy="6858000" type="screen4x3"/>
  <p:notesSz cx="6946900" cy="92837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10366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64" autoAdjust="0"/>
    <p:restoredTop sz="94523" autoAdjust="0"/>
  </p:normalViewPr>
  <p:slideViewPr>
    <p:cSldViewPr>
      <p:cViewPr>
        <p:scale>
          <a:sx n="75" d="100"/>
          <a:sy n="75" d="100"/>
        </p:scale>
        <p:origin x="-2046" y="-7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6563" cy="450850"/>
          </a:xfrm>
          <a:prstGeom prst="rect">
            <a:avLst/>
          </a:prstGeom>
          <a:noFill/>
          <a:ln w="12700" cap="sq">
            <a:noFill/>
            <a:miter lim="800000"/>
            <a:headEnd type="none" w="sm" len="sm"/>
            <a:tailEnd type="none" w="sm" len="sm"/>
          </a:ln>
          <a:effectLst/>
        </p:spPr>
        <p:txBody>
          <a:bodyPr vert="horz" wrap="square" lIns="91508" tIns="45754" rIns="91508" bIns="45754" numCol="1" anchor="t" anchorCtr="0" compatLnSpc="1">
            <a:prstTxWarp prst="textNoShape">
              <a:avLst/>
            </a:prstTxWarp>
          </a:bodyPr>
          <a:lstStyle>
            <a:lvl1pPr eaLnBrk="0" hangingPunct="0">
              <a:defRPr sz="1200"/>
            </a:lvl1pPr>
          </a:lstStyle>
          <a:p>
            <a:endParaRPr lang="en-US"/>
          </a:p>
        </p:txBody>
      </p:sp>
      <p:sp>
        <p:nvSpPr>
          <p:cNvPr id="2051" name="Rectangle 3"/>
          <p:cNvSpPr>
            <a:spLocks noChangeArrowheads="1"/>
          </p:cNvSpPr>
          <p:nvPr>
            <p:ph type="sldImg" idx="2"/>
          </p:nvPr>
        </p:nvSpPr>
        <p:spPr bwMode="auto">
          <a:xfrm>
            <a:off x="1114425" y="677863"/>
            <a:ext cx="4718050" cy="3538537"/>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15988" y="4440238"/>
            <a:ext cx="5114925" cy="4140200"/>
          </a:xfrm>
          <a:prstGeom prst="rect">
            <a:avLst/>
          </a:prstGeom>
          <a:noFill/>
          <a:ln w="12700" cap="sq">
            <a:noFill/>
            <a:miter lim="800000"/>
            <a:headEnd type="none" w="sm" len="sm"/>
            <a:tailEnd type="none" w="sm" len="sm"/>
          </a:ln>
          <a:effectLst/>
        </p:spPr>
        <p:txBody>
          <a:bodyPr vert="horz" wrap="square" lIns="91508" tIns="45754" rIns="91508" bIns="4575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3" name="Rectangle 5"/>
          <p:cNvSpPr>
            <a:spLocks noGrp="1" noChangeArrowheads="1"/>
          </p:cNvSpPr>
          <p:nvPr>
            <p:ph type="dt" idx="1"/>
          </p:nvPr>
        </p:nvSpPr>
        <p:spPr bwMode="auto">
          <a:xfrm>
            <a:off x="3970338" y="0"/>
            <a:ext cx="2976562" cy="450850"/>
          </a:xfrm>
          <a:prstGeom prst="rect">
            <a:avLst/>
          </a:prstGeom>
          <a:noFill/>
          <a:ln w="12700" cap="sq">
            <a:noFill/>
            <a:miter lim="800000"/>
            <a:headEnd type="none" w="sm" len="sm"/>
            <a:tailEnd type="none" w="sm" len="sm"/>
          </a:ln>
          <a:effectLst/>
        </p:spPr>
        <p:txBody>
          <a:bodyPr vert="horz" wrap="square" lIns="91508" tIns="45754" rIns="91508" bIns="45754" numCol="1" anchor="t" anchorCtr="0" compatLnSpc="1">
            <a:prstTxWarp prst="textNoShape">
              <a:avLst/>
            </a:prstTxWarp>
          </a:bodyPr>
          <a:lstStyle>
            <a:lvl1pPr algn="r" eaLnBrk="0" hangingPunct="0">
              <a:defRPr sz="1200"/>
            </a:lvl1pPr>
          </a:lstStyle>
          <a:p>
            <a:endParaRPr lang="en-US"/>
          </a:p>
        </p:txBody>
      </p:sp>
      <p:sp>
        <p:nvSpPr>
          <p:cNvPr id="2054" name="Rectangle 6"/>
          <p:cNvSpPr>
            <a:spLocks noGrp="1" noChangeArrowheads="1"/>
          </p:cNvSpPr>
          <p:nvPr>
            <p:ph type="ftr" sz="quarter" idx="4"/>
          </p:nvPr>
        </p:nvSpPr>
        <p:spPr bwMode="auto">
          <a:xfrm>
            <a:off x="0" y="8807450"/>
            <a:ext cx="2976563" cy="450850"/>
          </a:xfrm>
          <a:prstGeom prst="rect">
            <a:avLst/>
          </a:prstGeom>
          <a:noFill/>
          <a:ln w="12700" cap="sq">
            <a:noFill/>
            <a:miter lim="800000"/>
            <a:headEnd type="none" w="sm" len="sm"/>
            <a:tailEnd type="none" w="sm" len="sm"/>
          </a:ln>
          <a:effectLst/>
        </p:spPr>
        <p:txBody>
          <a:bodyPr vert="horz" wrap="square" lIns="91508" tIns="45754" rIns="91508" bIns="45754" numCol="1" anchor="b" anchorCtr="0" compatLnSpc="1">
            <a:prstTxWarp prst="textNoShape">
              <a:avLst/>
            </a:prstTxWarp>
          </a:bodyPr>
          <a:lstStyle>
            <a:lvl1pPr eaLnBrk="0" hangingPunct="0">
              <a:defRPr sz="1200"/>
            </a:lvl1pPr>
          </a:lstStyle>
          <a:p>
            <a:endParaRPr lang="en-US"/>
          </a:p>
        </p:txBody>
      </p:sp>
      <p:sp>
        <p:nvSpPr>
          <p:cNvPr id="2055" name="Rectangle 7"/>
          <p:cNvSpPr>
            <a:spLocks noGrp="1" noChangeArrowheads="1"/>
          </p:cNvSpPr>
          <p:nvPr>
            <p:ph type="sldNum" sz="quarter" idx="5"/>
          </p:nvPr>
        </p:nvSpPr>
        <p:spPr bwMode="auto">
          <a:xfrm>
            <a:off x="3970338" y="8807450"/>
            <a:ext cx="2976562" cy="450850"/>
          </a:xfrm>
          <a:prstGeom prst="rect">
            <a:avLst/>
          </a:prstGeom>
          <a:noFill/>
          <a:ln w="12700" cap="sq">
            <a:noFill/>
            <a:miter lim="800000"/>
            <a:headEnd type="none" w="sm" len="sm"/>
            <a:tailEnd type="none" w="sm" len="sm"/>
          </a:ln>
          <a:effectLst/>
        </p:spPr>
        <p:txBody>
          <a:bodyPr vert="horz" wrap="square" lIns="91508" tIns="45754" rIns="91508" bIns="45754" numCol="1" anchor="b" anchorCtr="0" compatLnSpc="1">
            <a:prstTxWarp prst="textNoShape">
              <a:avLst/>
            </a:prstTxWarp>
          </a:bodyPr>
          <a:lstStyle>
            <a:lvl1pPr algn="r" eaLnBrk="0" hangingPunct="0">
              <a:defRPr sz="1200"/>
            </a:lvl1pPr>
          </a:lstStyle>
          <a:p>
            <a:fld id="{F984A018-3FB1-41E8-9145-E4410134BDC8}"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C9B367-C051-4224-9AF9-49189E98B9F1}" type="slidenum">
              <a:rPr lang="en-US"/>
              <a:pPr/>
              <a:t>1</a:t>
            </a:fld>
            <a:endParaRPr lang="en-US"/>
          </a:p>
        </p:txBody>
      </p:sp>
      <p:sp>
        <p:nvSpPr>
          <p:cNvPr id="14338" name="Rectangle 2"/>
          <p:cNvSpPr>
            <a:spLocks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5" name="Rectangle 21"/>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smtClean="0"/>
          </a:p>
        </p:txBody>
      </p:sp>
      <p:sp>
        <p:nvSpPr>
          <p:cNvPr id="1046" name="Rectangle 22"/>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rebuchet MS" pitchFamily="34" charset="0"/>
        </a:defRPr>
      </a:lvl2pPr>
      <a:lvl3pPr algn="ctr" rtl="0" eaLnBrk="1" fontAlgn="base" hangingPunct="1">
        <a:spcBef>
          <a:spcPct val="0"/>
        </a:spcBef>
        <a:spcAft>
          <a:spcPct val="0"/>
        </a:spcAft>
        <a:defRPr sz="4000">
          <a:solidFill>
            <a:schemeClr val="tx2"/>
          </a:solidFill>
          <a:latin typeface="Trebuchet MS" pitchFamily="34" charset="0"/>
        </a:defRPr>
      </a:lvl3pPr>
      <a:lvl4pPr algn="ctr" rtl="0" eaLnBrk="1" fontAlgn="base" hangingPunct="1">
        <a:spcBef>
          <a:spcPct val="0"/>
        </a:spcBef>
        <a:spcAft>
          <a:spcPct val="0"/>
        </a:spcAft>
        <a:defRPr sz="4000">
          <a:solidFill>
            <a:schemeClr val="tx2"/>
          </a:solidFill>
          <a:latin typeface="Trebuchet MS" pitchFamily="34" charset="0"/>
        </a:defRPr>
      </a:lvl4pPr>
      <a:lvl5pPr algn="ctr" rtl="0" eaLnBrk="1" fontAlgn="base" hangingPunct="1">
        <a:spcBef>
          <a:spcPct val="0"/>
        </a:spcBef>
        <a:spcAft>
          <a:spcPct val="0"/>
        </a:spcAft>
        <a:defRPr sz="4000">
          <a:solidFill>
            <a:schemeClr val="tx2"/>
          </a:solidFill>
          <a:latin typeface="Trebuchet MS" pitchFamily="34" charset="0"/>
        </a:defRPr>
      </a:lvl5pPr>
      <a:lvl6pPr marL="457200" algn="ctr" rtl="0" eaLnBrk="1" fontAlgn="base" hangingPunct="1">
        <a:spcBef>
          <a:spcPct val="0"/>
        </a:spcBef>
        <a:spcAft>
          <a:spcPct val="0"/>
        </a:spcAft>
        <a:defRPr sz="4000">
          <a:solidFill>
            <a:schemeClr val="tx2"/>
          </a:solidFill>
          <a:latin typeface="Trebuchet MS" pitchFamily="34" charset="0"/>
        </a:defRPr>
      </a:lvl6pPr>
      <a:lvl7pPr marL="914400" algn="ctr" rtl="0" eaLnBrk="1" fontAlgn="base" hangingPunct="1">
        <a:spcBef>
          <a:spcPct val="0"/>
        </a:spcBef>
        <a:spcAft>
          <a:spcPct val="0"/>
        </a:spcAft>
        <a:defRPr sz="4000">
          <a:solidFill>
            <a:schemeClr val="tx2"/>
          </a:solidFill>
          <a:latin typeface="Trebuchet MS" pitchFamily="34" charset="0"/>
        </a:defRPr>
      </a:lvl7pPr>
      <a:lvl8pPr marL="1371600" algn="ctr" rtl="0" eaLnBrk="1" fontAlgn="base" hangingPunct="1">
        <a:spcBef>
          <a:spcPct val="0"/>
        </a:spcBef>
        <a:spcAft>
          <a:spcPct val="0"/>
        </a:spcAft>
        <a:defRPr sz="4000">
          <a:solidFill>
            <a:schemeClr val="tx2"/>
          </a:solidFill>
          <a:latin typeface="Trebuchet MS" pitchFamily="34" charset="0"/>
        </a:defRPr>
      </a:lvl8pPr>
      <a:lvl9pPr marL="1828800" algn="ctr" rtl="0" eaLnBrk="1" fontAlgn="base" hangingPunct="1">
        <a:spcBef>
          <a:spcPct val="0"/>
        </a:spcBef>
        <a:spcAft>
          <a:spcPct val="0"/>
        </a:spcAft>
        <a:defRPr sz="4000">
          <a:solidFill>
            <a:schemeClr val="tx2"/>
          </a:solidFill>
          <a:latin typeface="Trebuchet MS" pitchFamily="34" charset="0"/>
        </a:defRPr>
      </a:lvl9pPr>
    </p:titleStyle>
    <p:bodyStyle>
      <a:lvl1pPr marL="342900" indent="-342900" algn="ctr" rtl="0" eaLnBrk="1" fontAlgn="base" hangingPunct="1">
        <a:spcBef>
          <a:spcPct val="20000"/>
        </a:spcBef>
        <a:spcAft>
          <a:spcPct val="0"/>
        </a:spcAft>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000">
          <a:solidFill>
            <a:schemeClr val="tx1"/>
          </a:solidFill>
          <a:latin typeface="+mn-lt"/>
        </a:defRPr>
      </a:lvl3pPr>
      <a:lvl4pPr marL="1600200" indent="-228600" algn="l" rtl="0" eaLnBrk="1" fontAlgn="base" hangingPunct="1">
        <a:spcBef>
          <a:spcPct val="20000"/>
        </a:spcBef>
        <a:spcAft>
          <a:spcPct val="0"/>
        </a:spcAft>
        <a:buChar char="–"/>
        <a:defRPr>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88" name="Picture 1068"/>
          <p:cNvPicPr>
            <a:picLocks noChangeAspect="1" noChangeArrowheads="1"/>
          </p:cNvPicPr>
          <p:nvPr/>
        </p:nvPicPr>
        <p:blipFill>
          <a:blip r:embed="rId3"/>
          <a:srcRect/>
          <a:stretch>
            <a:fillRect/>
          </a:stretch>
        </p:blipFill>
        <p:spPr bwMode="auto">
          <a:xfrm>
            <a:off x="-57150" y="-65088"/>
            <a:ext cx="9259888" cy="6994526"/>
          </a:xfrm>
          <a:prstGeom prst="rect">
            <a:avLst/>
          </a:prstGeom>
          <a:noFill/>
          <a:ln w="12700" cap="sq">
            <a:noFill/>
            <a:miter lim="800000"/>
            <a:headEnd type="none" w="sm" len="sm"/>
            <a:tailEnd type="none" w="sm" len="sm"/>
          </a:ln>
          <a:effectLst/>
        </p:spPr>
      </p:pic>
      <p:sp>
        <p:nvSpPr>
          <p:cNvPr id="6146" name="Rectangle 1026"/>
          <p:cNvSpPr>
            <a:spLocks noChangeArrowheads="1"/>
          </p:cNvSpPr>
          <p:nvPr>
            <p:ph type="title" idx="4294967295"/>
          </p:nvPr>
        </p:nvSpPr>
        <p:spPr>
          <a:xfrm>
            <a:off x="1371600" y="1295400"/>
            <a:ext cx="6400800" cy="4191000"/>
          </a:xfrm>
          <a:noFill/>
          <a:ln/>
        </p:spPr>
        <p:txBody>
          <a:bodyPr/>
          <a:lstStyle/>
          <a:p>
            <a:r>
              <a:rPr lang="en-US" sz="2400" u="sng" dirty="0" smtClean="0">
                <a:solidFill>
                  <a:schemeClr val="tx2"/>
                </a:solidFill>
                <a:latin typeface="+mj-lt"/>
                <a:ea typeface="+mj-ea"/>
                <a:cs typeface="+mj-cs"/>
              </a:rPr>
              <a:t>NO OBJECTION CERTIFICATE </a:t>
            </a:r>
            <a:br>
              <a:rPr lang="en-US" sz="2400" u="sng" dirty="0" smtClean="0">
                <a:solidFill>
                  <a:schemeClr val="tx2"/>
                </a:solidFill>
                <a:latin typeface="+mj-lt"/>
                <a:ea typeface="+mj-ea"/>
                <a:cs typeface="+mj-cs"/>
              </a:rPr>
            </a:br>
            <a:r>
              <a:rPr lang="en-US" sz="2400" u="sng" dirty="0" smtClean="0">
                <a:solidFill>
                  <a:schemeClr val="tx2"/>
                </a:solidFill>
                <a:latin typeface="+mj-lt"/>
                <a:ea typeface="+mj-ea"/>
                <a:cs typeface="+mj-cs"/>
              </a:rPr>
              <a:t/>
            </a:r>
            <a:br>
              <a:rPr lang="en-US" sz="2400" u="sng" dirty="0" smtClean="0">
                <a:solidFill>
                  <a:schemeClr val="tx2"/>
                </a:solidFill>
                <a:latin typeface="+mj-lt"/>
                <a:ea typeface="+mj-ea"/>
                <a:cs typeface="+mj-cs"/>
              </a:rPr>
            </a:br>
            <a:r>
              <a:rPr lang="en-US" sz="2400" dirty="0" smtClean="0">
                <a:solidFill>
                  <a:schemeClr val="tx2"/>
                </a:solidFill>
                <a:latin typeface="+mj-lt"/>
                <a:ea typeface="+mj-ea"/>
                <a:cs typeface="+mj-cs"/>
              </a:rPr>
              <a:t/>
            </a:r>
            <a:br>
              <a:rPr lang="en-US" sz="2400" dirty="0" smtClean="0">
                <a:solidFill>
                  <a:schemeClr val="tx2"/>
                </a:solidFill>
                <a:latin typeface="+mj-lt"/>
                <a:ea typeface="+mj-ea"/>
                <a:cs typeface="+mj-cs"/>
              </a:rPr>
            </a:br>
            <a:r>
              <a:rPr lang="en-US" sz="1200" dirty="0" smtClean="0">
                <a:solidFill>
                  <a:schemeClr val="tx2"/>
                </a:solidFill>
                <a:latin typeface="+mj-lt"/>
                <a:ea typeface="+mj-ea"/>
                <a:cs typeface="+mj-cs"/>
              </a:rPr>
              <a:t>This certificate is presented to claim no objection on </a:t>
            </a:r>
            <a:br>
              <a:rPr lang="en-US" sz="1200" dirty="0" smtClean="0">
                <a:solidFill>
                  <a:schemeClr val="tx2"/>
                </a:solidFill>
                <a:latin typeface="+mj-lt"/>
                <a:ea typeface="+mj-ea"/>
                <a:cs typeface="+mj-cs"/>
              </a:rPr>
            </a:br>
            <a:r>
              <a:rPr lang="en-US" sz="1200" dirty="0" smtClean="0">
                <a:solidFill>
                  <a:schemeClr val="tx2"/>
                </a:solidFill>
                <a:latin typeface="+mj-lt"/>
                <a:ea typeface="+mj-ea"/>
                <a:cs typeface="+mj-cs"/>
              </a:rPr>
              <a:t/>
            </a:r>
            <a:br>
              <a:rPr lang="en-US" sz="1200" dirty="0" smtClean="0">
                <a:solidFill>
                  <a:schemeClr val="tx2"/>
                </a:solidFill>
                <a:latin typeface="+mj-lt"/>
                <a:ea typeface="+mj-ea"/>
                <a:cs typeface="+mj-cs"/>
              </a:rPr>
            </a:br>
            <a:r>
              <a:rPr lang="en-US" sz="1200" dirty="0" smtClean="0">
                <a:solidFill>
                  <a:schemeClr val="tx2"/>
                </a:solidFill>
                <a:latin typeface="+mj-lt"/>
                <a:ea typeface="+mj-ea"/>
                <a:cs typeface="+mj-cs"/>
              </a:rPr>
              <a:t>Mr. /Mrs. ----------------------------------------,</a:t>
            </a:r>
            <a:br>
              <a:rPr lang="en-US" sz="1200" dirty="0" smtClean="0">
                <a:solidFill>
                  <a:schemeClr val="tx2"/>
                </a:solidFill>
                <a:latin typeface="+mj-lt"/>
                <a:ea typeface="+mj-ea"/>
                <a:cs typeface="+mj-cs"/>
              </a:rPr>
            </a:br>
            <a:r>
              <a:rPr lang="en-US" sz="1200" dirty="0" smtClean="0">
                <a:solidFill>
                  <a:schemeClr val="tx2"/>
                </a:solidFill>
                <a:latin typeface="+mj-lt"/>
                <a:ea typeface="+mj-ea"/>
                <a:cs typeface="+mj-cs"/>
              </a:rPr>
              <a:t/>
            </a:r>
            <a:br>
              <a:rPr lang="en-US" sz="1200" dirty="0" smtClean="0">
                <a:solidFill>
                  <a:schemeClr val="tx2"/>
                </a:solidFill>
                <a:latin typeface="+mj-lt"/>
                <a:ea typeface="+mj-ea"/>
                <a:cs typeface="+mj-cs"/>
              </a:rPr>
            </a:br>
            <a:r>
              <a:rPr lang="en-US" sz="1200" dirty="0" smtClean="0">
                <a:solidFill>
                  <a:schemeClr val="tx2"/>
                </a:solidFill>
                <a:latin typeface="+mj-lt"/>
                <a:ea typeface="+mj-ea"/>
                <a:cs typeface="+mj-cs"/>
              </a:rPr>
              <a:t> in case, if some other company is hired services for any or specific purpose/s. We further clear our stance through this certificate that Mr. /Mrs. have/had cleared all pending dues and employee’s balance in our book is adjusted. This specific no objection certificate is being issued on the specific request by employee, therefore, we hold no responsibility in the content of this certificate. In case of any miss-representation of fact/s or data by using any or all parts of this certificate will consider null.    </a:t>
            </a:r>
            <a:br>
              <a:rPr lang="en-US" sz="1200" dirty="0" smtClean="0">
                <a:solidFill>
                  <a:schemeClr val="tx2"/>
                </a:solidFill>
                <a:latin typeface="+mj-lt"/>
                <a:ea typeface="+mj-ea"/>
                <a:cs typeface="+mj-cs"/>
              </a:rPr>
            </a:br>
            <a:r>
              <a:rPr lang="en-US" sz="1200" dirty="0" smtClean="0"/>
              <a:t/>
            </a:r>
            <a:br>
              <a:rPr lang="en-US" sz="1200" dirty="0" smtClean="0"/>
            </a:br>
            <a:r>
              <a:rPr lang="en-US" sz="1200" dirty="0" smtClean="0"/>
              <a:t/>
            </a:r>
            <a:br>
              <a:rPr lang="en-US" sz="1200" dirty="0" smtClean="0"/>
            </a:br>
            <a:r>
              <a:rPr lang="en-US" sz="1200" dirty="0"/>
              <a:t/>
            </a:r>
            <a:br>
              <a:rPr lang="en-US" sz="1200" dirty="0"/>
            </a:br>
            <a:r>
              <a:rPr lang="en-US" sz="1200" dirty="0" smtClean="0"/>
              <a:t/>
            </a:r>
            <a:br>
              <a:rPr lang="en-US" sz="1200" dirty="0" smtClean="0"/>
            </a:br>
            <a:r>
              <a:rPr lang="en-US" sz="1200" dirty="0">
                <a:solidFill>
                  <a:schemeClr val="tx2"/>
                </a:solidFill>
                <a:latin typeface="+mj-lt"/>
                <a:ea typeface="+mj-ea"/>
                <a:cs typeface="+mj-cs"/>
              </a:rPr>
              <a:t>Date: </a:t>
            </a:r>
            <a:r>
              <a:rPr lang="en-US" sz="1200" dirty="0" smtClean="0">
                <a:solidFill>
                  <a:schemeClr val="tx2"/>
                </a:solidFill>
                <a:latin typeface="+mj-lt"/>
                <a:ea typeface="+mj-ea"/>
                <a:cs typeface="+mj-cs"/>
              </a:rPr>
              <a:t>______________________    Signature</a:t>
            </a:r>
            <a:r>
              <a:rPr lang="en-US" sz="1200" dirty="0">
                <a:solidFill>
                  <a:schemeClr val="tx2"/>
                </a:solidFill>
                <a:latin typeface="+mj-lt"/>
                <a:ea typeface="+mj-ea"/>
                <a:cs typeface="+mj-cs"/>
              </a:rPr>
              <a:t>: __________________</a:t>
            </a:r>
            <a:br>
              <a:rPr lang="en-US" sz="1200" dirty="0">
                <a:solidFill>
                  <a:schemeClr val="tx2"/>
                </a:solidFill>
                <a:latin typeface="+mj-lt"/>
                <a:ea typeface="+mj-ea"/>
                <a:cs typeface="+mj-cs"/>
              </a:rPr>
            </a:br>
            <a:r>
              <a:rPr lang="en-US" sz="1200" dirty="0">
                <a:solidFill>
                  <a:schemeClr val="tx2"/>
                </a:solidFill>
                <a:latin typeface="+mj-lt"/>
                <a:ea typeface="+mj-ea"/>
                <a:cs typeface="+mj-cs"/>
              </a:rPr>
              <a:t/>
            </a:r>
            <a:br>
              <a:rPr lang="en-US" sz="1200" dirty="0">
                <a:solidFill>
                  <a:schemeClr val="tx2"/>
                </a:solidFill>
                <a:latin typeface="+mj-lt"/>
                <a:ea typeface="+mj-ea"/>
                <a:cs typeface="+mj-cs"/>
              </a:rPr>
            </a:br>
            <a:endParaRPr lang="en-US" sz="1200" dirty="0">
              <a:solidFill>
                <a:schemeClr val="tx2"/>
              </a:solidFill>
              <a:latin typeface="+mj-lt"/>
              <a:ea typeface="+mj-ea"/>
              <a:cs typeface="+mj-cs"/>
            </a:endParaRPr>
          </a:p>
        </p:txBody>
      </p:sp>
      <p:sp>
        <p:nvSpPr>
          <p:cNvPr id="6172" name="Rectangle 1052"/>
          <p:cNvSpPr>
            <a:spLocks noChangeArrowheads="1"/>
          </p:cNvSpPr>
          <p:nvPr/>
        </p:nvSpPr>
        <p:spPr bwMode="auto">
          <a:xfrm>
            <a:off x="3200400" y="4038600"/>
            <a:ext cx="5181600" cy="1295400"/>
          </a:xfrm>
          <a:prstGeom prst="rect">
            <a:avLst/>
          </a:prstGeom>
          <a:noFill/>
          <a:ln w="9525">
            <a:noFill/>
            <a:miter lim="800000"/>
            <a:headEnd/>
            <a:tailEnd/>
          </a:ln>
          <a:effectLst/>
        </p:spPr>
        <p:txBody>
          <a:bodyPr lIns="92075" tIns="46038" rIns="92075" bIns="46038"/>
          <a:lstStyle/>
          <a:p>
            <a:pPr marL="2301875" indent="-2301875" algn="r">
              <a:spcBef>
                <a:spcPct val="20000"/>
              </a:spcBef>
              <a:tabLst>
                <a:tab pos="4445000" algn="ctr"/>
              </a:tabLst>
            </a:pPr>
            <a:endParaRPr lang="en-US" sz="1400">
              <a:latin typeface="Trebuchet MS"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ertificate of appreciation for administrative professional">
  <a:themeElements>
    <a:clrScheme name="tp930[1] 2">
      <a:dk1>
        <a:srgbClr val="000000"/>
      </a:dk1>
      <a:lt1>
        <a:srgbClr val="FFFFFF"/>
      </a:lt1>
      <a:dk2>
        <a:srgbClr val="000000"/>
      </a:dk2>
      <a:lt2>
        <a:srgbClr val="969696"/>
      </a:lt2>
      <a:accent1>
        <a:srgbClr val="FF3399"/>
      </a:accent1>
      <a:accent2>
        <a:srgbClr val="3333CC"/>
      </a:accent2>
      <a:accent3>
        <a:srgbClr val="FFFFFF"/>
      </a:accent3>
      <a:accent4>
        <a:srgbClr val="000000"/>
      </a:accent4>
      <a:accent5>
        <a:srgbClr val="FFADCA"/>
      </a:accent5>
      <a:accent6>
        <a:srgbClr val="2D2DB9"/>
      </a:accent6>
      <a:hlink>
        <a:srgbClr val="FFCC00"/>
      </a:hlink>
      <a:folHlink>
        <a:srgbClr val="B2B2B2"/>
      </a:folHlink>
    </a:clrScheme>
    <a:fontScheme name="tp930[1]">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p930[1] 1">
        <a:dk1>
          <a:srgbClr val="000000"/>
        </a:dk1>
        <a:lt1>
          <a:srgbClr val="FFFFCC"/>
        </a:lt1>
        <a:dk2>
          <a:srgbClr val="333300"/>
        </a:dk2>
        <a:lt2>
          <a:srgbClr val="808000"/>
        </a:lt2>
        <a:accent1>
          <a:srgbClr val="339933"/>
        </a:accent1>
        <a:accent2>
          <a:srgbClr val="A50021"/>
        </a:accent2>
        <a:accent3>
          <a:srgbClr val="FFFFE2"/>
        </a:accent3>
        <a:accent4>
          <a:srgbClr val="000000"/>
        </a:accent4>
        <a:accent5>
          <a:srgbClr val="ADCAAD"/>
        </a:accent5>
        <a:accent6>
          <a:srgbClr val="95001D"/>
        </a:accent6>
        <a:hlink>
          <a:srgbClr val="CC9900"/>
        </a:hlink>
        <a:folHlink>
          <a:srgbClr val="FFCC66"/>
        </a:folHlink>
      </a:clrScheme>
      <a:clrMap bg1="lt1" tx1="dk1" bg2="lt2" tx2="dk2" accent1="accent1" accent2="accent2" accent3="accent3" accent4="accent4" accent5="accent5" accent6="accent6" hlink="hlink" folHlink="folHlink"/>
    </a:extraClrScheme>
    <a:extraClrScheme>
      <a:clrScheme name="tp930[1] 2">
        <a:dk1>
          <a:srgbClr val="000000"/>
        </a:dk1>
        <a:lt1>
          <a:srgbClr val="FFFFFF"/>
        </a:lt1>
        <a:dk2>
          <a:srgbClr val="000000"/>
        </a:dk2>
        <a:lt2>
          <a:srgbClr val="969696"/>
        </a:lt2>
        <a:accent1>
          <a:srgbClr val="FF3399"/>
        </a:accent1>
        <a:accent2>
          <a:srgbClr val="3333CC"/>
        </a:accent2>
        <a:accent3>
          <a:srgbClr val="FFFFFF"/>
        </a:accent3>
        <a:accent4>
          <a:srgbClr val="000000"/>
        </a:accent4>
        <a:accent5>
          <a:srgbClr val="FFADCA"/>
        </a:accent5>
        <a:accent6>
          <a:srgbClr val="2D2DB9"/>
        </a:accent6>
        <a:hlink>
          <a:srgbClr val="FFCC00"/>
        </a:hlink>
        <a:folHlink>
          <a:srgbClr val="B2B2B2"/>
        </a:folHlink>
      </a:clrScheme>
      <a:clrMap bg1="lt1" tx1="dk1" bg2="lt2" tx2="dk2" accent1="accent1" accent2="accent2" accent3="accent3" accent4="accent4" accent5="accent5" accent6="accent6" hlink="hlink" folHlink="folHlink"/>
    </a:extraClrScheme>
    <a:extraClrScheme>
      <a:clrScheme name="tp930[1] 3">
        <a:dk1>
          <a:srgbClr val="000000"/>
        </a:dk1>
        <a:lt1>
          <a:srgbClr val="FFFFFF"/>
        </a:lt1>
        <a:dk2>
          <a:srgbClr val="000000"/>
        </a:dk2>
        <a:lt2>
          <a:srgbClr val="B2B2B2"/>
        </a:lt2>
        <a:accent1>
          <a:srgbClr val="CBCBCB"/>
        </a:accent1>
        <a:accent2>
          <a:srgbClr val="868686"/>
        </a:accent2>
        <a:accent3>
          <a:srgbClr val="FFFFFF"/>
        </a:accent3>
        <a:accent4>
          <a:srgbClr val="000000"/>
        </a:accent4>
        <a:accent5>
          <a:srgbClr val="E2E2E2"/>
        </a:accent5>
        <a:accent6>
          <a:srgbClr val="797979"/>
        </a:accent6>
        <a:hlink>
          <a:srgbClr val="DDDDDD"/>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Certificate of appreciation for administrative professional</Template>
  <TotalTime>3</TotalTime>
  <Words>4</Words>
  <Application>Microsoft PowerPoint</Application>
  <PresentationFormat>On-screen Show (4:3)</PresentationFormat>
  <Paragraphs>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Times New Roman</vt:lpstr>
      <vt:lpstr>Trebuchet MS</vt:lpstr>
      <vt:lpstr>Garamond</vt:lpstr>
      <vt:lpstr>Certificate of appreciation for administrative professional</vt:lpstr>
      <vt:lpstr>NO OBJECTION CERTIFICATE    This certificate is presented to claim no objection on   Mr. /Mrs. ----------------------------------------,   in case, if some other company is hired services for any or specific purpose/s. We further clear our stance through this certificate that Mr. /Mrs. have/had cleared all pending dues and employee’s balance in our book is adjusted. This specific no objection certificate is being issued on the specific request by employee, therefore, we hold no responsibility in the content of this certificate. In case of any miss-representation of fact/s or data by using any or all parts of this certificate will consider null.         Date: ______________________    Signature: __________________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OBJECTION CERTIFICATE    This certificate is presented to claim no objection on   Mr. /Mrs. ----------------------------------------,   in case, if some other company is hired services for any or specific purpose/s. We further clear our stance through this certificate that Mr. /Mrs. have/had cleared all pending dues and employee’s balance in our book is adjusted. This specific no objection certificate is being issued on the specific request by employee, therefore, we hold no responsibility in the content of this certificate. In case of any miss-representation of fact/s or data by using any or all parts of this certificate will consider null.         Date: ______________________    Signature: __________________  </dc:title>
  <dc:creator>Kashif Farooq</dc:creator>
  <cp:lastModifiedBy>Kashif Farooq</cp:lastModifiedBy>
  <cp:revision>1</cp:revision>
  <cp:lastPrinted>1601-01-01T00:00:00Z</cp:lastPrinted>
  <dcterms:created xsi:type="dcterms:W3CDTF">2015-06-06T11:57:45Z</dcterms:created>
  <dcterms:modified xsi:type="dcterms:W3CDTF">2015-06-06T12:01:42Z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TC011917771033</vt:lpwstr>
  </property>
</Properties>
</file>