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2"/>
  </p:sldMasterIdLst>
  <p:notesMasterIdLst>
    <p:notesMasterId r:id="rId4"/>
  </p:notesMasterIdLst>
  <p:sldIdLst>
    <p:sldId id="256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14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A6283B-CEB1-429D-BA97-A9F3F5749E2B}" type="datetimeFigureOut">
              <a:rPr lang="en-US" smtClean="0"/>
              <a:pPr/>
              <a:t>6/6/2015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217AFE8-F626-4C22-9BDA-3748AD1F146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17AFE8-F626-4C22-9BDA-3748AD1F1464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4D602-B954-48DA-81F1-5E338E4B3010}" type="datetimeFigureOut">
              <a:rPr lang="en-US" smtClean="0"/>
              <a:pPr/>
              <a:t>6/6/2015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BDB28-4AF1-4D0E-8818-6B058EA0BD1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4D602-B954-48DA-81F1-5E338E4B3010}" type="datetimeFigureOut">
              <a:rPr lang="en-US" smtClean="0"/>
              <a:pPr/>
              <a:t>6/6/2015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BDB28-4AF1-4D0E-8818-6B058EA0BD1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4D602-B954-48DA-81F1-5E338E4B3010}" type="datetimeFigureOut">
              <a:rPr lang="en-US" smtClean="0"/>
              <a:pPr/>
              <a:t>6/6/2015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BDB28-4AF1-4D0E-8818-6B058EA0BD1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4D602-B954-48DA-81F1-5E338E4B3010}" type="datetimeFigureOut">
              <a:rPr lang="en-US" smtClean="0"/>
              <a:pPr/>
              <a:t>6/6/2015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BDB28-4AF1-4D0E-8818-6B058EA0BD1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4D602-B954-48DA-81F1-5E338E4B3010}" type="datetimeFigureOut">
              <a:rPr lang="en-US" smtClean="0"/>
              <a:pPr/>
              <a:t>6/6/2015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BDB28-4AF1-4D0E-8818-6B058EA0BD1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4D602-B954-48DA-81F1-5E338E4B3010}" type="datetimeFigureOut">
              <a:rPr lang="en-US" smtClean="0"/>
              <a:pPr/>
              <a:t>6/6/2015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BDB28-4AF1-4D0E-8818-6B058EA0BD1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4D602-B954-48DA-81F1-5E338E4B3010}" type="datetimeFigureOut">
              <a:rPr lang="en-US" smtClean="0"/>
              <a:pPr/>
              <a:t>6/6/2015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BDB28-4AF1-4D0E-8818-6B058EA0BD1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4D602-B954-48DA-81F1-5E338E4B3010}" type="datetimeFigureOut">
              <a:rPr lang="en-US" smtClean="0"/>
              <a:pPr/>
              <a:t>6/6/2015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BDB28-4AF1-4D0E-8818-6B058EA0BD1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4D602-B954-48DA-81F1-5E338E4B3010}" type="datetimeFigureOut">
              <a:rPr lang="en-US" smtClean="0"/>
              <a:pPr/>
              <a:t>6/6/2015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BDB28-4AF1-4D0E-8818-6B058EA0BD1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4D602-B954-48DA-81F1-5E338E4B3010}" type="datetimeFigureOut">
              <a:rPr lang="en-US" smtClean="0"/>
              <a:pPr/>
              <a:t>6/6/2015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BDB28-4AF1-4D0E-8818-6B058EA0BD1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4D602-B954-48DA-81F1-5E338E4B3010}" type="datetimeFigureOut">
              <a:rPr lang="en-US" smtClean="0"/>
              <a:pPr/>
              <a:t>6/6/2015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BDB28-4AF1-4D0E-8818-6B058EA0BD1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84D602-B954-48DA-81F1-5E338E4B3010}" type="datetimeFigureOut">
              <a:rPr lang="en-US" smtClean="0"/>
              <a:pPr/>
              <a:t>6/6/2015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3BDB28-4AF1-4D0E-8818-6B058EA0BD1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 descr="Slide1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143000" y="1066800"/>
            <a:ext cx="6934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295400" y="2362200"/>
            <a:ext cx="6629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8" name="Text Placeholder 7"/>
          <p:cNvSpPr txBox="1">
            <a:spLocks/>
          </p:cNvSpPr>
          <p:nvPr/>
        </p:nvSpPr>
        <p:spPr>
          <a:xfrm>
            <a:off x="990600" y="1828800"/>
            <a:ext cx="7162800" cy="2895600"/>
          </a:xfrm>
          <a:prstGeom prst="rect">
            <a:avLst/>
          </a:prstGeom>
        </p:spPr>
        <p:txBody>
          <a:bodyPr/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4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Script MT Bold" pitchFamily="66" charset="0"/>
                <a:ea typeface="+mn-ea"/>
                <a:cs typeface="+mn-cs"/>
              </a:rPr>
              <a:t>Scholarship Certificate</a:t>
            </a:r>
            <a:endParaRPr kumimoji="0" lang="en-US" sz="4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Script MT Bold" pitchFamily="66" charset="0"/>
              <a:ea typeface="+mn-ea"/>
              <a:cs typeface="+mn-cs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Script MT Bold" pitchFamily="66" charset="0"/>
              <a:ea typeface="+mn-ea"/>
              <a:cs typeface="+mn-cs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Palatino Linotype" pitchFamily="18" charset="0"/>
                <a:ea typeface="+mn-ea"/>
                <a:cs typeface="+mn-cs"/>
              </a:rPr>
              <a:t>Presented to</a:t>
            </a:r>
            <a:b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Palatino Linotype" pitchFamily="18" charset="0"/>
                <a:ea typeface="+mn-ea"/>
                <a:cs typeface="+mn-cs"/>
              </a:rPr>
            </a:br>
            <a:r>
              <a:rPr kumimoji="0" 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Palatino Linotype" pitchFamily="18" charset="0"/>
                <a:ea typeface="+mn-ea"/>
                <a:cs typeface="+mn-cs"/>
              </a:rPr>
              <a:t/>
            </a:r>
            <a:br>
              <a:rPr kumimoji="0" 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Palatino Linotype" pitchFamily="18" charset="0"/>
                <a:ea typeface="+mn-ea"/>
                <a:cs typeface="+mn-cs"/>
              </a:rPr>
            </a:br>
            <a:r>
              <a:rPr lang="en-US" sz="3600" dirty="0" smtClean="0">
                <a:solidFill>
                  <a:schemeClr val="accent2">
                    <a:lumMod val="75000"/>
                  </a:schemeClr>
                </a:solidFill>
                <a:latin typeface="Script MT Bold" pitchFamily="66" charset="0"/>
              </a:rPr>
              <a:t>Recipient</a:t>
            </a:r>
            <a:endParaRPr kumimoji="0" lang="en-US" sz="3600" b="0" i="0" u="none" strike="noStrike" kern="1200" cap="none" spc="0" normalizeH="0" baseline="0" noProof="0" dirty="0" smtClean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uLnTx/>
              <a:uFillTx/>
              <a:latin typeface="Script MT Bold" pitchFamily="66" charset="0"/>
              <a:ea typeface="+mn-ea"/>
              <a:cs typeface="+mn-cs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US" sz="11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Script MT Bold" pitchFamily="66" charset="0"/>
              <a:ea typeface="+mn-ea"/>
              <a:cs typeface="+mn-cs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1600" dirty="0" smtClean="0">
                <a:latin typeface="Palatino Linotype" pitchFamily="18" charset="0"/>
              </a:rPr>
              <a:t>For Good Performance in </a:t>
            </a:r>
            <a:endParaRPr kumimoji="0" lang="en-US" sz="1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Palatino Linotype" pitchFamily="18" charset="0"/>
              <a:ea typeface="+mn-ea"/>
              <a:cs typeface="+mn-cs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Palatino Linotype" pitchFamily="18" charset="0"/>
              <a:ea typeface="+mn-ea"/>
              <a:cs typeface="+mn-cs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20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Palatino Linotype" pitchFamily="18" charset="0"/>
                <a:ea typeface="+mn-ea"/>
                <a:cs typeface="+mn-cs"/>
              </a:rPr>
              <a:t> </a:t>
            </a:r>
            <a:r>
              <a:rPr lang="en-US" sz="2000" b="1" i="1" dirty="0" smtClean="0">
                <a:solidFill>
                  <a:schemeClr val="accent2">
                    <a:lumMod val="75000"/>
                  </a:schemeClr>
                </a:solidFill>
                <a:latin typeface="Palatino Linotype" pitchFamily="18" charset="0"/>
              </a:rPr>
              <a:t>STUDIES DETAILS&gt;…..</a:t>
            </a:r>
            <a:r>
              <a:rPr kumimoji="0" lang="en-US" sz="20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Palatino Linotype" pitchFamily="18" charset="0"/>
                <a:ea typeface="+mn-ea"/>
                <a:cs typeface="+mn-cs"/>
              </a:rPr>
              <a:t/>
            </a:r>
            <a:br>
              <a:rPr kumimoji="0" lang="en-US" sz="20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Palatino Linotype" pitchFamily="18" charset="0"/>
                <a:ea typeface="+mn-ea"/>
                <a:cs typeface="+mn-cs"/>
              </a:rPr>
            </a:br>
            <a:endParaRPr kumimoji="0" lang="en-US" sz="800" b="0" i="1" u="none" strike="noStrike" kern="1200" cap="none" spc="0" normalizeH="0" baseline="0" noProof="0" dirty="0" smtClean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uLnTx/>
              <a:uFillTx/>
              <a:latin typeface="Palatino Linotype" pitchFamily="18" charset="0"/>
              <a:ea typeface="+mn-ea"/>
              <a:cs typeface="+mn-cs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Palatino Linotype" pitchFamily="18" charset="0"/>
                <a:ea typeface="+mn-ea"/>
                <a:cs typeface="+mn-cs"/>
              </a:rPr>
              <a:t>date</a:t>
            </a: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Palatino Linotype" pitchFamily="18" charset="0"/>
              <a:ea typeface="+mn-ea"/>
              <a:cs typeface="+mn-cs"/>
            </a:endParaRPr>
          </a:p>
        </p:txBody>
      </p:sp>
      <p:cxnSp>
        <p:nvCxnSpPr>
          <p:cNvPr id="9" name="Straight Connector 8"/>
          <p:cNvCxnSpPr/>
          <p:nvPr/>
        </p:nvCxnSpPr>
        <p:spPr bwMode="auto">
          <a:xfrm>
            <a:off x="5715000" y="5562600"/>
            <a:ext cx="2057400" cy="1588"/>
          </a:xfrm>
          <a:prstGeom prst="line">
            <a:avLst/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0" name="Text Box 1024"/>
          <p:cNvSpPr txBox="1">
            <a:spLocks noChangeArrowheads="1"/>
          </p:cNvSpPr>
          <p:nvPr/>
        </p:nvSpPr>
        <p:spPr bwMode="auto">
          <a:xfrm>
            <a:off x="5334000" y="5638800"/>
            <a:ext cx="2743201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dirty="0" smtClean="0">
                <a:latin typeface="Palatino Linotype" pitchFamily="18" charset="0"/>
              </a:rPr>
              <a:t>Authority Name</a:t>
            </a:r>
            <a:endParaRPr kumimoji="0" lang="en-US" sz="1400" b="0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ervice Award 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92BE298B-B528-4DB0-811B-CFA613E03A7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Service Award Template</Template>
  <TotalTime>2</TotalTime>
  <Words>7</Words>
  <Application>Microsoft Office PowerPoint</Application>
  <PresentationFormat>On-screen Show (4:3)</PresentationFormat>
  <Paragraphs>10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Service Award Template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Kashif Farooq</dc:creator>
  <cp:lastModifiedBy>Kashif Farooq</cp:lastModifiedBy>
  <cp:revision>1</cp:revision>
  <dcterms:created xsi:type="dcterms:W3CDTF">2015-06-06T09:47:42Z</dcterms:created>
  <dcterms:modified xsi:type="dcterms:W3CDTF">2015-06-06T09:50:10Z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TC300038269990</vt:lpwstr>
  </property>
</Properties>
</file>