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4"/>
  </p:notesMasterIdLst>
  <p:handoutMasterIdLst>
    <p:handoutMasterId r:id="rId5"/>
  </p:handoutMasterIdLst>
  <p:sldIdLst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1326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</a:lstStyle>
          <a:p>
            <a:fld id="{4AD79700-3360-45B4-84AB-98F89893F9C0}" type="datetimeFigureOut">
              <a:rPr lang="en-US" smtClean="0"/>
              <a:pPr/>
              <a:t>6/2/2015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</a:lstStyle>
          <a:p>
            <a:fld id="{02ACD75F-0F97-4C17-9ABD-E10EC71566F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</a:lstStyle>
          <a:p>
            <a:fld id="{7133777F-CDC9-442C-8E0C-1644C34457DA}" type="datetimeFigureOut">
              <a:rPr lang="en-US" smtClean="0"/>
              <a:pPr/>
              <a:t>6/2/2015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</a:lstStyle>
          <a:p>
            <a:fld id="{EA1B237D-2F1A-4674-A1A2-F1969FA3983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1B237D-2F1A-4674-A1A2-F1969FA3983E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ctrTitle"/>
          </p:nvPr>
        </p:nvSpPr>
        <p:spPr>
          <a:xfrm>
            <a:off x="914400" y="2130429"/>
            <a:ext cx="7315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304800"/>
          </a:xfrm>
        </p:spPr>
        <p:txBody>
          <a:bodyPr/>
          <a:lstStyle>
            <a:lvl1pPr marL="0" indent="0" algn="ctr">
              <a:buNone/>
              <a:defRPr sz="1400">
                <a:solidFill>
                  <a:schemeClr val="accent5">
                    <a:shade val="50000"/>
                  </a:schemeClr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6E280-C1E1-4ACF-8075-704E70C85307}" type="datetimeFigureOut">
              <a:rPr lang="en-US" smtClean="0"/>
              <a:pPr/>
              <a:t>6/2/2015</a:t>
            </a:fld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68ECC-6BCB-42C7-8B7E-D972684B6F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6E280-C1E1-4ACF-8075-704E70C85307}" type="datetimeFigureOut">
              <a:rPr lang="en-US" smtClean="0"/>
              <a:pPr/>
              <a:t>6/2/2015</a:t>
            </a:fld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68ECC-6BCB-42C7-8B7E-D972684B6F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6E280-C1E1-4ACF-8075-704E70C85307}" type="datetimeFigureOut">
              <a:rPr lang="en-US" smtClean="0"/>
              <a:pPr/>
              <a:t>6/2/2015</a:t>
            </a:fld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68ECC-6BCB-42C7-8B7E-D972684B6F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914400" y="1600202"/>
            <a:ext cx="3581400" cy="434339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3581400" cy="434339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6E280-C1E1-4ACF-8075-704E70C85307}" type="datetimeFigureOut">
              <a:rPr lang="en-US" smtClean="0"/>
              <a:pPr/>
              <a:t>6/2/2015</a:t>
            </a:fld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68ECC-6BCB-42C7-8B7E-D972684B6F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>
          <a:xfrm>
            <a:off x="914400" y="1535113"/>
            <a:ext cx="35829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914400" y="2174876"/>
            <a:ext cx="3582988" cy="37687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35845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Rectangle 5"/>
          <p:cNvSpPr>
            <a:spLocks noGrp="1"/>
          </p:cNvSpPr>
          <p:nvPr>
            <p:ph sz="quarter" idx="4"/>
          </p:nvPr>
        </p:nvSpPr>
        <p:spPr>
          <a:xfrm>
            <a:off x="4645027" y="2174876"/>
            <a:ext cx="3584574" cy="37687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6E280-C1E1-4ACF-8075-704E70C85307}" type="datetimeFigureOut">
              <a:rPr lang="en-US" smtClean="0"/>
              <a:pPr/>
              <a:t>6/2/2015</a:t>
            </a:fld>
            <a:endParaRPr lang="en-US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68ECC-6BCB-42C7-8B7E-D972684B6F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6E280-C1E1-4ACF-8075-704E70C85307}" type="datetimeFigureOut">
              <a:rPr lang="en-US" smtClean="0"/>
              <a:pPr/>
              <a:t>6/2/2015</a:t>
            </a:fld>
            <a:endParaRPr lang="en-US"/>
          </a:p>
        </p:txBody>
      </p:sp>
      <p:sp>
        <p:nvSpPr>
          <p:cNvPr id="4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68ECC-6BCB-42C7-8B7E-D972684B6F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ertific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914400" y="990600"/>
            <a:ext cx="7315200" cy="304800"/>
          </a:xfrm>
        </p:spPr>
        <p:txBody>
          <a:bodyPr wrap="none" anchor="ctr" anchorCtr="0"/>
          <a:lstStyle>
            <a:lvl1pPr marL="0" indent="0" algn="ctr">
              <a:buNone/>
              <a:defRPr sz="1400" cap="all" baseline="0">
                <a:solidFill>
                  <a:schemeClr val="tx2">
                    <a:shade val="50000"/>
                  </a:schemeClr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8" name="Rectangle 7"/>
          <p:cNvSpPr>
            <a:spLocks noGrp="1"/>
          </p:cNvSpPr>
          <p:nvPr>
            <p:ph type="body" sz="quarter" idx="11"/>
          </p:nvPr>
        </p:nvSpPr>
        <p:spPr>
          <a:xfrm>
            <a:off x="914400" y="1752600"/>
            <a:ext cx="7315200" cy="304800"/>
          </a:xfrm>
        </p:spPr>
        <p:txBody>
          <a:bodyPr wrap="none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00">
                <a:solidFill>
                  <a:schemeClr val="tx2">
                    <a:shade val="50000"/>
                  </a:schemeClr>
                </a:solidFill>
                <a:latin typeface="+mj-lt"/>
              </a:defRPr>
            </a:lvl1pPr>
            <a:lvl2pPr indent="0">
              <a:spcBef>
                <a:spcPts val="0"/>
              </a:spcBef>
              <a:buFontTx/>
              <a:buNone/>
              <a:defRPr/>
            </a:lvl2pPr>
            <a:lvl3pPr indent="0">
              <a:spcBef>
                <a:spcPts val="0"/>
              </a:spcBef>
              <a:buFontTx/>
              <a:buNone/>
              <a:defRPr/>
            </a:lvl3pPr>
            <a:lvl4pPr indent="0">
              <a:spcBef>
                <a:spcPts val="0"/>
              </a:spcBef>
              <a:buFontTx/>
              <a:buNone/>
              <a:defRPr/>
            </a:lvl4pPr>
            <a:lvl5pPr indent="0">
              <a:spcBef>
                <a:spcPts val="0"/>
              </a:spcBef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body" sz="quarter" idx="12"/>
          </p:nvPr>
        </p:nvSpPr>
        <p:spPr>
          <a:xfrm>
            <a:off x="914400" y="4061636"/>
            <a:ext cx="7315200" cy="205563"/>
          </a:xfrm>
        </p:spPr>
        <p:txBody>
          <a:bodyPr anchor="ctr" anchorCtr="0"/>
          <a:lstStyle>
            <a:lvl1pPr marL="0" indent="0" algn="ctr">
              <a:spcBef>
                <a:spcPts val="0"/>
              </a:spcBef>
              <a:buFontTx/>
              <a:buNone/>
              <a:defRPr sz="1050">
                <a:solidFill>
                  <a:schemeClr val="tx2">
                    <a:shade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Rectangle 11"/>
          <p:cNvSpPr>
            <a:spLocks noGrp="1"/>
          </p:cNvSpPr>
          <p:nvPr>
            <p:ph type="body" sz="quarter" idx="13"/>
          </p:nvPr>
        </p:nvSpPr>
        <p:spPr>
          <a:xfrm>
            <a:off x="914400" y="4267200"/>
            <a:ext cx="7315200" cy="357963"/>
          </a:xfrm>
        </p:spPr>
        <p:txBody>
          <a:bodyPr wrap="none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cap="all" baseline="0">
                <a:solidFill>
                  <a:schemeClr val="tx2">
                    <a:shade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Rectangle 13"/>
          <p:cNvSpPr>
            <a:spLocks noGrp="1"/>
          </p:cNvSpPr>
          <p:nvPr>
            <p:ph type="body" sz="quarter" idx="14"/>
          </p:nvPr>
        </p:nvSpPr>
        <p:spPr>
          <a:xfrm>
            <a:off x="914400" y="4637567"/>
            <a:ext cx="7315200" cy="228600"/>
          </a:xfrm>
        </p:spPr>
        <p:txBody>
          <a:bodyPr wrap="none" anchor="ctr" anchorCtr="0">
            <a:noAutofit/>
          </a:bodyPr>
          <a:lstStyle>
            <a:lvl1pPr marL="0" indent="0" algn="ctr">
              <a:spcBef>
                <a:spcPts val="0"/>
              </a:spcBef>
              <a:buFontTx/>
              <a:buNone/>
              <a:defRPr sz="1400">
                <a:solidFill>
                  <a:schemeClr val="tx2">
                    <a:shade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Rectangle 14"/>
          <p:cNvSpPr>
            <a:spLocks noGrp="1"/>
          </p:cNvSpPr>
          <p:nvPr>
            <p:ph type="body" sz="quarter" idx="15"/>
          </p:nvPr>
        </p:nvSpPr>
        <p:spPr>
          <a:xfrm>
            <a:off x="914400" y="5638800"/>
            <a:ext cx="7315200" cy="228600"/>
          </a:xfrm>
        </p:spPr>
        <p:txBody>
          <a:bodyPr wrap="none" anchor="ctr" anchorCtr="0"/>
          <a:lstStyle>
            <a:lvl1pPr marL="0" indent="0" algn="ctr">
              <a:spcBef>
                <a:spcPts val="0"/>
              </a:spcBef>
              <a:buFontTx/>
              <a:buNone/>
              <a:defRPr sz="1050">
                <a:solidFill>
                  <a:schemeClr val="tx2">
                    <a:shade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914400" y="3276600"/>
            <a:ext cx="7315200" cy="774405"/>
          </a:xfrm>
        </p:spPr>
        <p:txBody>
          <a:bodyPr wrap="square" anchor="b" anchorCtr="0">
            <a:normAutofit/>
          </a:bodyPr>
          <a:lstStyle>
            <a:lvl1pPr marL="0" indent="0" algn="ctr">
              <a:spcBef>
                <a:spcPts val="0"/>
              </a:spcBef>
              <a:buFontTx/>
              <a:buNone/>
              <a:defRPr sz="4400" kern="1200" cap="all" baseline="0">
                <a:solidFill>
                  <a:schemeClr val="tx2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914400" y="1295400"/>
            <a:ext cx="7315200" cy="457200"/>
          </a:xfrm>
          <a:prstGeom prst="rect">
            <a:avLst/>
          </a:prstGeom>
        </p:spPr>
        <p:txBody>
          <a:bodyPr vert="horz" rtlCol="0" anchor="ctr">
            <a:noAutofit/>
          </a:bodyPr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18" name="Straight Connector 17"/>
          <p:cNvCxnSpPr/>
          <p:nvPr userDrawn="1"/>
        </p:nvCxnSpPr>
        <p:spPr>
          <a:xfrm>
            <a:off x="2705100" y="5638800"/>
            <a:ext cx="3733800" cy="1588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914400" y="838200"/>
            <a:ext cx="2551114" cy="6286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3581400" y="838201"/>
            <a:ext cx="4654550" cy="51054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/>
          </p:cNvSpPr>
          <p:nvPr>
            <p:ph type="body" sz="half" idx="2"/>
          </p:nvPr>
        </p:nvSpPr>
        <p:spPr>
          <a:xfrm>
            <a:off x="914401" y="1447803"/>
            <a:ext cx="2551115" cy="44957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6E280-C1E1-4ACF-8075-704E70C85307}" type="datetimeFigureOut">
              <a:rPr lang="en-US" smtClean="0"/>
              <a:pPr/>
              <a:t>6/2/2015</a:t>
            </a:fld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68ECC-6BCB-42C7-8B7E-D972684B6F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type="pic" idx="1"/>
          </p:nvPr>
        </p:nvSpPr>
        <p:spPr>
          <a:xfrm>
            <a:off x="1792288" y="838200"/>
            <a:ext cx="5486400" cy="38893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Rectangl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5762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6E280-C1E1-4ACF-8075-704E70C85307}" type="datetimeFigureOut">
              <a:rPr lang="en-US" smtClean="0"/>
              <a:pPr/>
              <a:t>6/2/2015</a:t>
            </a:fld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68ECC-6BCB-42C7-8B7E-D972684B6F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-807"/>
            <a:ext cx="9144000" cy="6858000"/>
            <a:chOff x="0" y="-807"/>
            <a:chExt cx="9144000" cy="6858000"/>
          </a:xfrm>
        </p:grpSpPr>
        <p:sp>
          <p:nvSpPr>
            <p:cNvPr id="7" name="Rectangle 6"/>
            <p:cNvSpPr/>
            <p:nvPr userDrawn="1"/>
          </p:nvSpPr>
          <p:spPr>
            <a:xfrm>
              <a:off x="0" y="-807"/>
              <a:ext cx="9144000" cy="6858000"/>
            </a:xfrm>
            <a:prstGeom prst="rect">
              <a:avLst/>
            </a:prstGeom>
            <a:solidFill>
              <a:schemeClr val="tx2">
                <a:shade val="75000"/>
              </a:schemeClr>
            </a:solidFill>
            <a:ln w="25400" cap="rnd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457200" y="419100"/>
              <a:ext cx="8229600" cy="5943600"/>
            </a:xfrm>
            <a:prstGeom prst="rect">
              <a:avLst/>
            </a:prstGeom>
            <a:solidFill>
              <a:schemeClr val="accent1">
                <a:tint val="60000"/>
              </a:schemeClr>
            </a:solidFill>
            <a:ln w="22225" cap="sq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innerShdw blurRad="157164">
                <a:srgbClr val="000000">
                  <a:alpha val="73000"/>
                </a:srgbClr>
              </a:innerShdw>
            </a:effectLst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762000" y="723900"/>
              <a:ext cx="7620000" cy="5334000"/>
            </a:xfrm>
            <a:prstGeom prst="rect">
              <a:avLst/>
            </a:prstGeom>
            <a:gradFill>
              <a:gsLst>
                <a:gs pos="0">
                  <a:schemeClr val="accent4">
                    <a:tint val="60000"/>
                  </a:schemeClr>
                </a:gs>
                <a:gs pos="50000">
                  <a:schemeClr val="accent4">
                    <a:tint val="20000"/>
                  </a:schemeClr>
                </a:gs>
                <a:gs pos="100000">
                  <a:schemeClr val="accent4">
                    <a:tint val="60000"/>
                  </a:schemeClr>
                </a:gs>
              </a:gsLst>
              <a:lin ang="2700000" scaled="1"/>
            </a:gradFill>
            <a:ln w="76200" cap="sq" cmpd="dbl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229391" dist="50800" dir="8100000" algn="tl" rotWithShape="0">
                <a:srgbClr val="000000">
                  <a:alpha val="43137"/>
                </a:srgbClr>
              </a:outerShdw>
            </a:effectLst>
          </p:spPr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838200"/>
            <a:ext cx="7315200" cy="579438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600203"/>
            <a:ext cx="7315200" cy="4343398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ACD6E280-C1E1-4ACF-8075-704E70C85307}" type="datetimeFigureOut">
              <a:rPr lang="en-US" smtClean="0">
                <a:solidFill>
                  <a:schemeClr val="bg1"/>
                </a:solidFill>
              </a:rPr>
              <a:pPr/>
              <a:t>6/2/2015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97E68ECC-6BCB-42C7-8B7E-D972684B6F7C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ctr" rtl="0" eaLnBrk="1" latinLnBrk="0" hangingPunct="1">
        <a:spcBef>
          <a:spcPct val="0"/>
        </a:spcBef>
        <a:buNone/>
        <a:defRPr sz="4400" kern="1200">
          <a:solidFill>
            <a:schemeClr val="tx2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2">
              <a:shade val="75000"/>
            </a:schemeClr>
          </a:solidFill>
          <a:latin typeface="+mj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2">
              <a:shade val="75000"/>
            </a:schemeClr>
          </a:solidFill>
          <a:latin typeface="+mj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2">
              <a:shade val="75000"/>
            </a:schemeClr>
          </a:solidFill>
          <a:latin typeface="+mj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2">
              <a:shade val="75000"/>
            </a:schemeClr>
          </a:solidFill>
          <a:latin typeface="+mj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2">
              <a:shade val="75000"/>
            </a:schemeClr>
          </a:solidFill>
          <a:latin typeface="+mj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Authority name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838200" y="2057400"/>
            <a:ext cx="7315200" cy="304800"/>
          </a:xfrm>
        </p:spPr>
        <p:txBody>
          <a:bodyPr/>
          <a:lstStyle/>
          <a:p>
            <a:r>
              <a:rPr lang="en-US" dirty="0" smtClean="0"/>
              <a:t>It is hereby certified that 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914400" y="3886200"/>
            <a:ext cx="7315200" cy="380999"/>
          </a:xfrm>
        </p:spPr>
        <p:txBody>
          <a:bodyPr>
            <a:normAutofit/>
          </a:bodyPr>
          <a:lstStyle/>
          <a:p>
            <a:r>
              <a:rPr lang="en-US" dirty="0" smtClean="0"/>
              <a:t>Has died because of -----------. </a:t>
            </a:r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DETAILS&gt;&gt;…….</a:t>
            </a:r>
            <a:endParaRPr lang="en-US" dirty="0" smtClean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en-US" dirty="0" smtClean="0"/>
              <a:t>Date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Authority Name </a:t>
            </a:r>
            <a:r>
              <a:rPr lang="en-US" dirty="0" smtClean="0"/>
              <a:t>and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990600" y="2667000"/>
            <a:ext cx="7315200" cy="774405"/>
          </a:xfrm>
        </p:spPr>
        <p:txBody>
          <a:bodyPr/>
          <a:lstStyle/>
          <a:p>
            <a:r>
              <a:rPr lang="en-US" dirty="0" smtClean="0"/>
              <a:t>PERSON name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Certificate of </a:t>
            </a:r>
            <a:r>
              <a:rPr lang="en-US" b="1" dirty="0" smtClean="0"/>
              <a:t>Death</a:t>
            </a:r>
            <a:endParaRPr lang="en-US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ertificate of appreciation 2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21873A"/>
      </a:hlink>
      <a:folHlink>
        <a:srgbClr val="717E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楷体_GB2312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楷体_GB2312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B7BC05EA-9CD8-48DE-B2D9-46A0E68E2E3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Certificate of appreciation 2</Template>
  <TotalTime>0</TotalTime>
  <Words>26</Words>
  <Application>Microsoft Office PowerPoint</Application>
  <PresentationFormat>On-screen Show (4:3)</PresentationFormat>
  <Paragraphs>9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Certificate of appreciation 2</vt:lpstr>
      <vt:lpstr>Certificate of Death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2015-06-02T12:24:26Z</dcterms:created>
  <dcterms:modified xsi:type="dcterms:W3CDTF">2015-06-02T12:26:49Z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TC101641889990</vt:lpwstr>
  </property>
</Properties>
</file>