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946900" cy="92837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2271A6"/>
    <a:srgbClr val="273A5F"/>
    <a:srgbClr val="2B5B42"/>
    <a:srgbClr val="7F0754"/>
    <a:srgbClr val="F662C0"/>
    <a:srgbClr val="1036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4" autoAdjust="0"/>
    <p:restoredTop sz="94322" autoAdjust="0"/>
  </p:normalViewPr>
  <p:slideViewPr>
    <p:cSldViewPr>
      <p:cViewPr varScale="1">
        <p:scale>
          <a:sx n="106" d="100"/>
          <a:sy n="106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6563" cy="4508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508" tIns="45754" rIns="91508" bIns="45754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>
            <p:ph type="sldImg" idx="2"/>
          </p:nvPr>
        </p:nvSpPr>
        <p:spPr bwMode="auto">
          <a:xfrm>
            <a:off x="1114425" y="677863"/>
            <a:ext cx="4718050" cy="35385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440238"/>
            <a:ext cx="5114925" cy="4140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508" tIns="45754" rIns="91508" bIns="457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2976562" cy="4508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508" tIns="45754" rIns="91508" bIns="4575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2976563" cy="4508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508" tIns="45754" rIns="91508" bIns="45754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07450"/>
            <a:ext cx="2976562" cy="4508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508" tIns="45754" rIns="91508" bIns="4575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25ACACD-C298-4ED3-BB82-4C8AE9D5342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ECDCBA-FC4B-443B-85DC-31F4F746A25E}" type="slidenum">
              <a:rPr lang="en-US"/>
              <a:pPr/>
              <a:t>1</a:t>
            </a:fld>
            <a:endParaRPr lang="en-US"/>
          </a:p>
        </p:txBody>
      </p:sp>
      <p:sp>
        <p:nvSpPr>
          <p:cNvPr id="143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0" name="Picture 1070" descr="flow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75" y="0"/>
            <a:ext cx="9151938" cy="6858000"/>
          </a:xfrm>
          <a:prstGeom prst="rect">
            <a:avLst/>
          </a:prstGeom>
          <a:noFill/>
        </p:spPr>
      </p:pic>
      <p:sp>
        <p:nvSpPr>
          <p:cNvPr id="6146" name="Rectangle 1026"/>
          <p:cNvSpPr>
            <a:spLocks noChangeArrowheads="1"/>
          </p:cNvSpPr>
          <p:nvPr>
            <p:ph type="title" idx="4294967295"/>
          </p:nvPr>
        </p:nvSpPr>
        <p:spPr>
          <a:xfrm>
            <a:off x="1373188" y="1295400"/>
            <a:ext cx="6400800" cy="4191000"/>
          </a:xfrm>
          <a:solidFill>
            <a:schemeClr val="bg1">
              <a:alpha val="89999"/>
            </a:schemeClr>
          </a:solidFill>
          <a:ln w="101600">
            <a:solidFill>
              <a:srgbClr val="F662C0"/>
            </a:solidFill>
          </a:ln>
        </p:spPr>
        <p:txBody>
          <a:bodyPr/>
          <a:lstStyle/>
          <a:p>
            <a:r>
              <a:rPr lang="en-US" sz="1200" i="1" dirty="0">
                <a:solidFill>
                  <a:srgbClr val="2271A6"/>
                </a:solidFill>
              </a:rPr>
              <a:t>Administrative Professionals Day</a:t>
            </a:r>
            <a:r>
              <a:rPr lang="en-US" sz="1800" dirty="0">
                <a:solidFill>
                  <a:srgbClr val="2271A6"/>
                </a:solidFill>
              </a:rPr>
              <a:t/>
            </a:r>
            <a:br>
              <a:rPr lang="en-US" sz="1800" dirty="0">
                <a:solidFill>
                  <a:srgbClr val="2271A6"/>
                </a:solidFill>
              </a:rPr>
            </a:br>
            <a:r>
              <a:rPr lang="en-US" sz="1800" dirty="0">
                <a:solidFill>
                  <a:srgbClr val="2271A6"/>
                </a:solidFill>
              </a:rPr>
              <a:t>Certificate of </a:t>
            </a:r>
            <a:r>
              <a:rPr lang="en-US" sz="1800" dirty="0" smtClean="0">
                <a:solidFill>
                  <a:srgbClr val="2271A6"/>
                </a:solidFill>
              </a:rPr>
              <a:t>Recognition</a:t>
            </a:r>
            <a:r>
              <a:rPr lang="en-US" sz="2600" dirty="0">
                <a:solidFill>
                  <a:srgbClr val="2271A6"/>
                </a:solidFill>
              </a:rPr>
              <a:t/>
            </a:r>
            <a:br>
              <a:rPr lang="en-US" sz="2600" dirty="0">
                <a:solidFill>
                  <a:srgbClr val="2271A6"/>
                </a:solidFill>
              </a:rPr>
            </a:br>
            <a:r>
              <a:rPr lang="en-US" sz="1200" dirty="0">
                <a:solidFill>
                  <a:srgbClr val="2271A6"/>
                </a:solidFill>
              </a:rPr>
              <a:t/>
            </a:r>
            <a:br>
              <a:rPr lang="en-US" sz="1200" dirty="0">
                <a:solidFill>
                  <a:srgbClr val="2271A6"/>
                </a:solidFill>
              </a:rPr>
            </a:br>
            <a:r>
              <a:rPr lang="en-US" sz="1200" dirty="0">
                <a:solidFill>
                  <a:srgbClr val="2271A6"/>
                </a:solidFill>
              </a:rPr>
              <a:t/>
            </a:r>
            <a:br>
              <a:rPr lang="en-US" sz="1200" dirty="0">
                <a:solidFill>
                  <a:srgbClr val="2271A6"/>
                </a:solidFill>
              </a:rPr>
            </a:br>
            <a:r>
              <a:rPr lang="en-US" sz="1200" dirty="0">
                <a:solidFill>
                  <a:srgbClr val="2271A6"/>
                </a:solidFill>
              </a:rPr>
              <a:t/>
            </a:r>
            <a:br>
              <a:rPr lang="en-US" sz="1200" dirty="0">
                <a:solidFill>
                  <a:srgbClr val="2271A6"/>
                </a:solidFill>
              </a:rPr>
            </a:br>
            <a:r>
              <a:rPr lang="en-US" sz="1200" dirty="0">
                <a:solidFill>
                  <a:srgbClr val="2271A6"/>
                </a:solidFill>
              </a:rPr>
              <a:t/>
            </a:r>
            <a:br>
              <a:rPr lang="en-US" sz="1200" dirty="0">
                <a:solidFill>
                  <a:srgbClr val="2271A6"/>
                </a:solidFill>
              </a:rPr>
            </a:br>
            <a:r>
              <a:rPr lang="en-US" sz="1200" dirty="0">
                <a:solidFill>
                  <a:srgbClr val="2271A6"/>
                </a:solidFill>
              </a:rPr>
              <a:t>is hereby granted to:</a:t>
            </a:r>
            <a:r>
              <a:rPr lang="en-US" sz="1800" dirty="0">
                <a:solidFill>
                  <a:srgbClr val="2271A6"/>
                </a:solidFill>
              </a:rPr>
              <a:t/>
            </a:r>
            <a:br>
              <a:rPr lang="en-US" sz="1800" dirty="0">
                <a:solidFill>
                  <a:srgbClr val="2271A6"/>
                </a:solidFill>
              </a:rPr>
            </a:br>
            <a:r>
              <a:rPr lang="en-US" sz="4800" b="1" dirty="0">
                <a:solidFill>
                  <a:srgbClr val="2271A6"/>
                </a:solidFill>
              </a:rPr>
              <a:t>Name Here</a:t>
            </a:r>
            <a:r>
              <a:rPr lang="en-US" sz="1800" dirty="0">
                <a:solidFill>
                  <a:srgbClr val="2271A6"/>
                </a:solidFill>
              </a:rPr>
              <a:t/>
            </a:r>
            <a:br>
              <a:rPr lang="en-US" sz="1800" dirty="0">
                <a:solidFill>
                  <a:srgbClr val="2271A6"/>
                </a:solidFill>
              </a:rPr>
            </a:br>
            <a:r>
              <a:rPr lang="en-US" sz="1200" dirty="0">
                <a:solidFill>
                  <a:srgbClr val="2271A6"/>
                </a:solidFill>
              </a:rPr>
              <a:t>for tireless effort and attention to detail, while making the office a fun place!</a:t>
            </a:r>
            <a:br>
              <a:rPr lang="en-US" sz="1200" dirty="0">
                <a:solidFill>
                  <a:srgbClr val="2271A6"/>
                </a:solidFill>
              </a:rPr>
            </a:br>
            <a:r>
              <a:rPr lang="en-US" sz="1200" b="1" dirty="0">
                <a:solidFill>
                  <a:srgbClr val="2271A6"/>
                </a:solidFill>
              </a:rPr>
              <a:t/>
            </a:r>
            <a:br>
              <a:rPr lang="en-US" sz="1200" b="1" dirty="0">
                <a:solidFill>
                  <a:srgbClr val="2271A6"/>
                </a:solidFill>
              </a:rPr>
            </a:br>
            <a:r>
              <a:rPr lang="en-US" sz="1000" b="1" dirty="0">
                <a:solidFill>
                  <a:srgbClr val="2271A6"/>
                </a:solidFill>
              </a:rPr>
              <a:t>Awarded: April 27, 2005</a:t>
            </a:r>
            <a:r>
              <a:rPr lang="en-US" sz="1000" dirty="0">
                <a:solidFill>
                  <a:srgbClr val="2271A6"/>
                </a:solidFill>
              </a:rPr>
              <a:t/>
            </a:r>
            <a:br>
              <a:rPr lang="en-US" sz="1000" dirty="0">
                <a:solidFill>
                  <a:srgbClr val="2271A6"/>
                </a:solidFill>
              </a:rPr>
            </a:br>
            <a:r>
              <a:rPr lang="en-US" sz="1000" dirty="0">
                <a:solidFill>
                  <a:srgbClr val="2271A6"/>
                </a:solidFill>
              </a:rPr>
              <a:t/>
            </a:r>
            <a:br>
              <a:rPr lang="en-US" sz="1000" dirty="0">
                <a:solidFill>
                  <a:srgbClr val="2271A6"/>
                </a:solidFill>
              </a:rPr>
            </a:br>
            <a:r>
              <a:rPr lang="en-US" sz="1000" dirty="0">
                <a:solidFill>
                  <a:srgbClr val="2271A6"/>
                </a:solidFill>
              </a:rPr>
              <a:t/>
            </a:r>
            <a:br>
              <a:rPr lang="en-US" sz="1000" dirty="0">
                <a:solidFill>
                  <a:srgbClr val="2271A6"/>
                </a:solidFill>
              </a:rPr>
            </a:br>
            <a:r>
              <a:rPr lang="en-US" sz="1000" dirty="0">
                <a:solidFill>
                  <a:srgbClr val="2271A6"/>
                </a:solidFill>
              </a:rPr>
              <a:t/>
            </a:r>
            <a:br>
              <a:rPr lang="en-US" sz="1000" dirty="0">
                <a:solidFill>
                  <a:srgbClr val="2271A6"/>
                </a:solidFill>
              </a:rPr>
            </a:br>
            <a:r>
              <a:rPr lang="en-US" sz="1000" dirty="0">
                <a:solidFill>
                  <a:srgbClr val="2271A6"/>
                </a:solidFill>
              </a:rPr>
              <a:t/>
            </a:r>
            <a:br>
              <a:rPr lang="en-US" sz="1000" dirty="0">
                <a:solidFill>
                  <a:srgbClr val="2271A6"/>
                </a:solidFill>
              </a:rPr>
            </a:br>
            <a:r>
              <a:rPr kumimoji="1" lang="en-US" sz="800" dirty="0">
                <a:solidFill>
                  <a:srgbClr val="2271A6"/>
                </a:solidFill>
              </a:rPr>
              <a:t>Presenter Name and Title</a:t>
            </a:r>
            <a:br>
              <a:rPr kumimoji="1" lang="en-US" sz="800" dirty="0">
                <a:solidFill>
                  <a:srgbClr val="2271A6"/>
                </a:solidFill>
              </a:rPr>
            </a:br>
            <a:r>
              <a:rPr kumimoji="1" lang="en-US" sz="800" dirty="0">
                <a:solidFill>
                  <a:srgbClr val="2271A6"/>
                </a:solidFill>
              </a:rPr>
              <a:t>Organization/Team Name</a:t>
            </a:r>
            <a:endParaRPr lang="en-US" sz="800" dirty="0">
              <a:solidFill>
                <a:srgbClr val="2271A6"/>
              </a:solidFill>
            </a:endParaRPr>
          </a:p>
        </p:txBody>
      </p:sp>
      <p:sp>
        <p:nvSpPr>
          <p:cNvPr id="6172" name="Rectangle 1052"/>
          <p:cNvSpPr>
            <a:spLocks noChangeArrowheads="1"/>
          </p:cNvSpPr>
          <p:nvPr/>
        </p:nvSpPr>
        <p:spPr bwMode="auto">
          <a:xfrm>
            <a:off x="3200400" y="4038600"/>
            <a:ext cx="5181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2301875" indent="-2301875" algn="r">
              <a:spcBef>
                <a:spcPct val="20000"/>
              </a:spcBef>
              <a:tabLst>
                <a:tab pos="4445000" algn="ctr"/>
              </a:tabLst>
            </a:pPr>
            <a:endParaRPr lang="en-US" sz="1400">
              <a:latin typeface="Trebuchet MS" pitchFamily="34" charset="0"/>
            </a:endParaRPr>
          </a:p>
        </p:txBody>
      </p:sp>
      <p:sp>
        <p:nvSpPr>
          <p:cNvPr id="6180" name="Line 1060"/>
          <p:cNvSpPr>
            <a:spLocks noChangeShapeType="1"/>
          </p:cNvSpPr>
          <p:nvPr/>
        </p:nvSpPr>
        <p:spPr bwMode="auto">
          <a:xfrm>
            <a:off x="2820988" y="4800600"/>
            <a:ext cx="3505200" cy="0"/>
          </a:xfrm>
          <a:prstGeom prst="line">
            <a:avLst/>
          </a:prstGeom>
          <a:noFill/>
          <a:ln w="9525" cap="sq">
            <a:solidFill>
              <a:srgbClr val="2271A6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1" name="Rectangle 1071"/>
          <p:cNvSpPr>
            <a:spLocks noChangeArrowheads="1"/>
          </p:cNvSpPr>
          <p:nvPr/>
        </p:nvSpPr>
        <p:spPr bwMode="auto">
          <a:xfrm>
            <a:off x="87313" y="76200"/>
            <a:ext cx="8972550" cy="6705600"/>
          </a:xfrm>
          <a:prstGeom prst="rect">
            <a:avLst/>
          </a:prstGeom>
          <a:noFill/>
          <a:ln w="203200" cap="sq">
            <a:solidFill>
              <a:srgbClr val="F662C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2" name="Rectangle 1072"/>
          <p:cNvSpPr>
            <a:spLocks noChangeArrowheads="1"/>
          </p:cNvSpPr>
          <p:nvPr/>
        </p:nvSpPr>
        <p:spPr bwMode="auto">
          <a:xfrm>
            <a:off x="182563" y="171450"/>
            <a:ext cx="8782050" cy="6505575"/>
          </a:xfrm>
          <a:prstGeom prst="rect">
            <a:avLst/>
          </a:prstGeom>
          <a:noFill/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rtificate for administrative professional">
  <a:themeElements>
    <a:clrScheme name="tp930[1]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tp930[1]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>
            <a:alpha val="85001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>
            <a:alpha val="85001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tp930[1]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930[1]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930[1]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Certificate for administrative professional</Template>
  <TotalTime>1</TotalTime>
  <Words>4</Words>
  <Application>Microsoft PowerPoint</Application>
  <PresentationFormat>On-screen Show (4:3)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Trebuchet MS</vt:lpstr>
      <vt:lpstr>Garamond</vt:lpstr>
      <vt:lpstr>Certificate for administrative professional</vt:lpstr>
      <vt:lpstr>Administrative Professionals Day Certificate of Recognition     is hereby granted to: Name Here for tireless effort and attention to detail, while making the office a fun place!  Awarded: April 27, 2005     Presenter Name and Title Organization/Team Name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Administrative Professionals Day Certificate of Recognition     is hereby granted to: Name Here for tireless effort and attention to detail, while making the office a fun place!  Awarded: April 27, 2005     Presenter Name and Title Organization/Team Name</dc:title>
  <dc:creator>Kashif Farooq</dc:creator>
  <cp:lastModifiedBy>Kashif Farooq</cp:lastModifiedBy>
  <cp:revision>1</cp:revision>
  <cp:lastPrinted>1601-01-01T00:00:00Z</cp:lastPrinted>
  <dcterms:created xsi:type="dcterms:W3CDTF">2015-06-02T12:47:16Z</dcterms:created>
  <dcterms:modified xsi:type="dcterms:W3CDTF">2015-06-02T12:48:22Z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TC011924861033</vt:lpwstr>
  </property>
</Properties>
</file>