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handoutMasterIdLst>
    <p:handoutMasterId r:id="rId4"/>
  </p:handout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51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5" d="100"/>
          <a:sy n="95" d="100"/>
        </p:scale>
        <p:origin x="358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06956DF-7E2F-43FE-BC12-4D8A1F8CF98F}" type="datetimeFigureOut">
              <a:rPr lang="en-US" smtClean="0"/>
              <a:t>10/5/2015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72C9622-825F-483B-9629-0B4C496EAB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082161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B06F9D3-7FF5-498A-8B2E-0989FB4F03EA}" type="datetimeFigureOut">
              <a:rPr lang="en-US" smtClean="0"/>
              <a:t>10/5/2015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8933CD-08BB-4B4D-8279-023CDEB974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3076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8933CD-08BB-4B4D-8279-023CDEB974E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01688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lass Schedu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5246" y="160590"/>
            <a:ext cx="7547156" cy="36576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Text Placeholder 16"/>
          <p:cNvSpPr>
            <a:spLocks noGrp="1"/>
          </p:cNvSpPr>
          <p:nvPr>
            <p:ph type="body" sz="quarter" idx="72" hasCustomPrompt="1"/>
          </p:nvPr>
        </p:nvSpPr>
        <p:spPr bwMode="white">
          <a:xfrm>
            <a:off x="7818120" y="160590"/>
            <a:ext cx="1097280" cy="365760"/>
          </a:xfrm>
        </p:spPr>
        <p:txBody>
          <a:bodyPr wrap="none" lIns="0" tIns="0" rIns="0" bIns="0" anchor="ctr">
            <a:noAutofit/>
          </a:bodyPr>
          <a:lstStyle>
            <a:lvl1pPr marL="0" indent="0" algn="r">
              <a:spcBef>
                <a:spcPts val="0"/>
              </a:spcBef>
              <a:buNone/>
              <a:defRPr sz="2000">
                <a:solidFill>
                  <a:schemeClr val="bg1"/>
                </a:solidFill>
                <a:latin typeface="+mj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Year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68090" y="1059837"/>
            <a:ext cx="470782" cy="324075"/>
          </a:xfrm>
          <a:prstGeom prst="rect">
            <a:avLst/>
          </a:prstGeom>
          <a:noFill/>
        </p:spPr>
        <p:txBody>
          <a:bodyPr wrap="none" lIns="0" tIns="0" rIns="0" bIns="0" rtlCol="0" anchor="b">
            <a:noAutofit/>
          </a:bodyPr>
          <a:lstStyle/>
          <a:p>
            <a:pPr algn="l"/>
            <a:r>
              <a:rPr lang="en-US" sz="1800" smtClean="0">
                <a:solidFill>
                  <a:schemeClr val="tx2"/>
                </a:solidFill>
                <a:latin typeface="+mj-lt"/>
              </a:rPr>
              <a:t>sun</a:t>
            </a:r>
            <a:endParaRPr lang="en-US" sz="1800">
              <a:solidFill>
                <a:schemeClr val="tx2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090" y="1907982"/>
            <a:ext cx="470782" cy="324075"/>
          </a:xfrm>
          <a:prstGeom prst="rect">
            <a:avLst/>
          </a:prstGeom>
          <a:noFill/>
        </p:spPr>
        <p:txBody>
          <a:bodyPr wrap="none" lIns="0" tIns="0" rIns="0" bIns="0" rtlCol="0" anchor="b">
            <a:noAutofit/>
          </a:bodyPr>
          <a:lstStyle/>
          <a:p>
            <a:pPr algn="l"/>
            <a:r>
              <a:rPr lang="en-US" sz="1800" smtClean="0">
                <a:solidFill>
                  <a:schemeClr val="tx2"/>
                </a:solidFill>
                <a:latin typeface="+mj-lt"/>
              </a:rPr>
              <a:t>mon</a:t>
            </a:r>
            <a:endParaRPr lang="en-US" sz="1800">
              <a:solidFill>
                <a:schemeClr val="tx2"/>
              </a:solidFill>
              <a:latin typeface="+mj-lt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68090" y="2756127"/>
            <a:ext cx="470782" cy="324075"/>
          </a:xfrm>
          <a:prstGeom prst="rect">
            <a:avLst/>
          </a:prstGeom>
          <a:noFill/>
        </p:spPr>
        <p:txBody>
          <a:bodyPr wrap="none" lIns="0" tIns="0" rIns="0" bIns="0" rtlCol="0" anchor="b">
            <a:noAutofit/>
          </a:bodyPr>
          <a:lstStyle/>
          <a:p>
            <a:pPr algn="l"/>
            <a:r>
              <a:rPr lang="en-US" sz="1800" smtClean="0">
                <a:solidFill>
                  <a:schemeClr val="tx2"/>
                </a:solidFill>
                <a:latin typeface="+mj-lt"/>
              </a:rPr>
              <a:t>tue</a:t>
            </a:r>
            <a:endParaRPr lang="en-US" sz="180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68090" y="3604271"/>
            <a:ext cx="470782" cy="324075"/>
          </a:xfrm>
          <a:prstGeom prst="rect">
            <a:avLst/>
          </a:prstGeom>
          <a:noFill/>
        </p:spPr>
        <p:txBody>
          <a:bodyPr wrap="none" lIns="0" tIns="0" rIns="0" bIns="0" rtlCol="0" anchor="b">
            <a:noAutofit/>
          </a:bodyPr>
          <a:lstStyle/>
          <a:p>
            <a:pPr algn="l"/>
            <a:r>
              <a:rPr lang="en-US" sz="1800" smtClean="0">
                <a:solidFill>
                  <a:schemeClr val="tx2"/>
                </a:solidFill>
                <a:latin typeface="+mj-lt"/>
              </a:rPr>
              <a:t>wed</a:t>
            </a:r>
            <a:endParaRPr lang="en-US" sz="180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68090" y="4452417"/>
            <a:ext cx="470782" cy="324075"/>
          </a:xfrm>
          <a:prstGeom prst="rect">
            <a:avLst/>
          </a:prstGeom>
          <a:noFill/>
        </p:spPr>
        <p:txBody>
          <a:bodyPr wrap="none" lIns="0" tIns="0" rIns="0" bIns="0" rtlCol="0" anchor="b">
            <a:noAutofit/>
          </a:bodyPr>
          <a:lstStyle/>
          <a:p>
            <a:pPr algn="l"/>
            <a:r>
              <a:rPr lang="en-US" sz="1800" smtClean="0">
                <a:solidFill>
                  <a:schemeClr val="tx2"/>
                </a:solidFill>
                <a:latin typeface="+mj-lt"/>
              </a:rPr>
              <a:t>thu</a:t>
            </a:r>
            <a:endParaRPr lang="en-US" sz="180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68090" y="5300562"/>
            <a:ext cx="470782" cy="324075"/>
          </a:xfrm>
          <a:prstGeom prst="rect">
            <a:avLst/>
          </a:prstGeom>
          <a:noFill/>
        </p:spPr>
        <p:txBody>
          <a:bodyPr wrap="none" lIns="0" tIns="0" rIns="0" bIns="0" rtlCol="0" anchor="b">
            <a:noAutofit/>
          </a:bodyPr>
          <a:lstStyle/>
          <a:p>
            <a:pPr algn="l"/>
            <a:r>
              <a:rPr lang="en-US" sz="1800" smtClean="0">
                <a:solidFill>
                  <a:schemeClr val="tx2"/>
                </a:solidFill>
                <a:latin typeface="+mj-lt"/>
              </a:rPr>
              <a:t>fri</a:t>
            </a:r>
            <a:endParaRPr lang="en-US" sz="180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68090" y="6148706"/>
            <a:ext cx="470782" cy="324075"/>
          </a:xfrm>
          <a:prstGeom prst="rect">
            <a:avLst/>
          </a:prstGeom>
          <a:noFill/>
        </p:spPr>
        <p:txBody>
          <a:bodyPr wrap="none" lIns="0" tIns="0" rIns="0" bIns="0" rtlCol="0" anchor="b">
            <a:noAutofit/>
          </a:bodyPr>
          <a:lstStyle/>
          <a:p>
            <a:pPr algn="l"/>
            <a:r>
              <a:rPr lang="en-US" sz="1800" smtClean="0">
                <a:solidFill>
                  <a:schemeClr val="tx2"/>
                </a:solidFill>
                <a:latin typeface="+mj-lt"/>
              </a:rPr>
              <a:t>sat</a:t>
            </a:r>
            <a:endParaRPr lang="en-US" sz="180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4" name="Text Placeholder 16"/>
          <p:cNvSpPr>
            <a:spLocks noGrp="1"/>
          </p:cNvSpPr>
          <p:nvPr>
            <p:ph type="body" sz="quarter" idx="16" hasCustomPrompt="1"/>
          </p:nvPr>
        </p:nvSpPr>
        <p:spPr>
          <a:xfrm>
            <a:off x="168089" y="1383912"/>
            <a:ext cx="482253" cy="285465"/>
          </a:xfrm>
        </p:spPr>
        <p:txBody>
          <a:bodyPr wrap="none" lIns="0" tIns="0" rIns="0" bIns="0" anchor="t">
            <a:normAutofit/>
          </a:bodyPr>
          <a:lstStyle>
            <a:lvl1pPr marL="0" indent="0">
              <a:spcBef>
                <a:spcPts val="0"/>
              </a:spcBef>
              <a:buNone/>
              <a:defRPr sz="1200">
                <a:solidFill>
                  <a:schemeClr val="tx2"/>
                </a:solidFill>
                <a:latin typeface="+mj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Date</a:t>
            </a:r>
          </a:p>
        </p:txBody>
      </p:sp>
      <p:sp>
        <p:nvSpPr>
          <p:cNvPr id="15" name="Text Placeholder 16"/>
          <p:cNvSpPr>
            <a:spLocks noGrp="1"/>
          </p:cNvSpPr>
          <p:nvPr>
            <p:ph type="body" sz="quarter" idx="24" hasCustomPrompt="1"/>
          </p:nvPr>
        </p:nvSpPr>
        <p:spPr>
          <a:xfrm>
            <a:off x="168089" y="2233128"/>
            <a:ext cx="482253" cy="285465"/>
          </a:xfrm>
        </p:spPr>
        <p:txBody>
          <a:bodyPr wrap="none" lIns="0" tIns="0" rIns="0" bIns="0" anchor="t">
            <a:normAutofit/>
          </a:bodyPr>
          <a:lstStyle>
            <a:lvl1pPr marL="0" indent="0">
              <a:spcBef>
                <a:spcPts val="0"/>
              </a:spcBef>
              <a:buNone/>
              <a:defRPr sz="1200">
                <a:solidFill>
                  <a:schemeClr val="tx2"/>
                </a:solidFill>
                <a:latin typeface="+mj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Date</a:t>
            </a:r>
          </a:p>
        </p:txBody>
      </p:sp>
      <p:sp>
        <p:nvSpPr>
          <p:cNvPr id="16" name="Text Placeholder 16"/>
          <p:cNvSpPr>
            <a:spLocks noGrp="1"/>
          </p:cNvSpPr>
          <p:nvPr>
            <p:ph type="body" sz="quarter" idx="32" hasCustomPrompt="1"/>
          </p:nvPr>
        </p:nvSpPr>
        <p:spPr>
          <a:xfrm>
            <a:off x="168089" y="3082344"/>
            <a:ext cx="482253" cy="285465"/>
          </a:xfrm>
        </p:spPr>
        <p:txBody>
          <a:bodyPr wrap="none" lIns="0" tIns="0" rIns="0" bIns="0" anchor="t">
            <a:normAutofit/>
          </a:bodyPr>
          <a:lstStyle>
            <a:lvl1pPr marL="0" indent="0">
              <a:spcBef>
                <a:spcPts val="0"/>
              </a:spcBef>
              <a:buNone/>
              <a:defRPr sz="1200">
                <a:solidFill>
                  <a:schemeClr val="tx2"/>
                </a:solidFill>
                <a:latin typeface="+mj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Date</a:t>
            </a:r>
          </a:p>
        </p:txBody>
      </p:sp>
      <p:sp>
        <p:nvSpPr>
          <p:cNvPr id="17" name="Text Placeholder 16"/>
          <p:cNvSpPr>
            <a:spLocks noGrp="1"/>
          </p:cNvSpPr>
          <p:nvPr>
            <p:ph type="body" sz="quarter" idx="40" hasCustomPrompt="1"/>
          </p:nvPr>
        </p:nvSpPr>
        <p:spPr>
          <a:xfrm>
            <a:off x="168089" y="3931560"/>
            <a:ext cx="482253" cy="285465"/>
          </a:xfrm>
        </p:spPr>
        <p:txBody>
          <a:bodyPr wrap="none" lIns="0" tIns="0" rIns="0" bIns="0" anchor="t">
            <a:normAutofit/>
          </a:bodyPr>
          <a:lstStyle>
            <a:lvl1pPr marL="0" indent="0">
              <a:spcBef>
                <a:spcPts val="0"/>
              </a:spcBef>
              <a:buNone/>
              <a:defRPr sz="1200">
                <a:solidFill>
                  <a:schemeClr val="tx2"/>
                </a:solidFill>
                <a:latin typeface="+mj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Date</a:t>
            </a:r>
          </a:p>
        </p:txBody>
      </p:sp>
      <p:sp>
        <p:nvSpPr>
          <p:cNvPr id="18" name="Text Placeholder 16"/>
          <p:cNvSpPr>
            <a:spLocks noGrp="1"/>
          </p:cNvSpPr>
          <p:nvPr>
            <p:ph type="body" sz="quarter" idx="48" hasCustomPrompt="1"/>
          </p:nvPr>
        </p:nvSpPr>
        <p:spPr>
          <a:xfrm>
            <a:off x="168089" y="4780776"/>
            <a:ext cx="482253" cy="285465"/>
          </a:xfrm>
        </p:spPr>
        <p:txBody>
          <a:bodyPr wrap="none" lIns="0" tIns="0" rIns="0" bIns="0" anchor="t">
            <a:normAutofit/>
          </a:bodyPr>
          <a:lstStyle>
            <a:lvl1pPr marL="0" indent="0">
              <a:spcBef>
                <a:spcPts val="0"/>
              </a:spcBef>
              <a:buNone/>
              <a:defRPr sz="1200">
                <a:solidFill>
                  <a:schemeClr val="tx2"/>
                </a:solidFill>
                <a:latin typeface="+mj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Date</a:t>
            </a:r>
          </a:p>
        </p:txBody>
      </p:sp>
      <p:sp>
        <p:nvSpPr>
          <p:cNvPr id="19" name="Text Placeholder 16"/>
          <p:cNvSpPr>
            <a:spLocks noGrp="1"/>
          </p:cNvSpPr>
          <p:nvPr>
            <p:ph type="body" sz="quarter" idx="56" hasCustomPrompt="1"/>
          </p:nvPr>
        </p:nvSpPr>
        <p:spPr>
          <a:xfrm>
            <a:off x="168089" y="5629992"/>
            <a:ext cx="482253" cy="285465"/>
          </a:xfrm>
        </p:spPr>
        <p:txBody>
          <a:bodyPr wrap="none" lIns="0" tIns="0" rIns="0" bIns="0" anchor="t">
            <a:normAutofit/>
          </a:bodyPr>
          <a:lstStyle>
            <a:lvl1pPr marL="0" indent="0">
              <a:spcBef>
                <a:spcPts val="0"/>
              </a:spcBef>
              <a:buNone/>
              <a:defRPr sz="1200">
                <a:solidFill>
                  <a:schemeClr val="tx2"/>
                </a:solidFill>
                <a:latin typeface="+mj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Date</a:t>
            </a:r>
          </a:p>
        </p:txBody>
      </p:sp>
      <p:sp>
        <p:nvSpPr>
          <p:cNvPr id="20" name="Text Placeholder 16"/>
          <p:cNvSpPr>
            <a:spLocks noGrp="1"/>
          </p:cNvSpPr>
          <p:nvPr>
            <p:ph type="body" sz="quarter" idx="64" hasCustomPrompt="1"/>
          </p:nvPr>
        </p:nvSpPr>
        <p:spPr>
          <a:xfrm>
            <a:off x="168089" y="6479209"/>
            <a:ext cx="482253" cy="285465"/>
          </a:xfrm>
        </p:spPr>
        <p:txBody>
          <a:bodyPr wrap="none" lIns="0" tIns="0" rIns="0" bIns="0" anchor="t">
            <a:normAutofit/>
          </a:bodyPr>
          <a:lstStyle>
            <a:lvl1pPr marL="0" indent="0">
              <a:spcBef>
                <a:spcPts val="0"/>
              </a:spcBef>
              <a:buNone/>
              <a:defRPr sz="1200">
                <a:solidFill>
                  <a:schemeClr val="tx2"/>
                </a:solidFill>
                <a:latin typeface="+mj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Date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650343" y="655321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6:00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943559" y="655321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6:30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1236774" y="655320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7:00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529991" y="655319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7:30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1823207" y="65531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8:00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2116422" y="655317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8:30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2409639" y="655316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9:00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996070" y="655315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10:00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3289286" y="655314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10:30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3582503" y="655313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11:00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3875718" y="655312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11:30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4168935" y="655311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12:00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4462151" y="655310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12:30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4755366" y="655309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1:00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5048583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1:30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341799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2:00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635014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2:30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5928231" y="655309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3:00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6221447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3:30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6514662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4:00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6807879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4:30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7101095" y="655309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5:00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7394310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5:30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7687527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6:00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7980743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6:30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8273958" y="655309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7:00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8567175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7:30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8860391" y="655308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8:00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p.m.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2702855" y="655316"/>
            <a:ext cx="286918" cy="280511"/>
          </a:xfrm>
          <a:prstGeom prst="rect">
            <a:avLst/>
          </a:prstGeom>
          <a:noFill/>
        </p:spPr>
        <p:txBody>
          <a:bodyPr wrap="none" lIns="0" tIns="0" rIns="0" bIns="0" rtlCol="0" anchor="ctr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750" smtClean="0">
                <a:solidFill>
                  <a:schemeClr val="tx2"/>
                </a:solidFill>
                <a:latin typeface="+mn-lt"/>
              </a:rPr>
              <a:t>9:30</a:t>
            </a:r>
            <a:br>
              <a:rPr lang="en-US" sz="750" smtClean="0">
                <a:solidFill>
                  <a:schemeClr val="tx2"/>
                </a:solidFill>
                <a:latin typeface="+mn-lt"/>
              </a:rPr>
            </a:br>
            <a:r>
              <a:rPr lang="en-US" sz="750" smtClean="0">
                <a:solidFill>
                  <a:schemeClr val="tx2"/>
                </a:solidFill>
                <a:latin typeface="+mn-lt"/>
              </a:rPr>
              <a:t>a.m.</a:t>
            </a:r>
            <a:endParaRPr lang="en-US" sz="750">
              <a:solidFill>
                <a:schemeClr val="tx2"/>
              </a:solidFill>
              <a:latin typeface="+mn-lt"/>
            </a:endParaRPr>
          </a:p>
        </p:txBody>
      </p:sp>
      <p:sp>
        <p:nvSpPr>
          <p:cNvPr id="52" name="Text Placeholder 16"/>
          <p:cNvSpPr>
            <a:spLocks noGrp="1"/>
          </p:cNvSpPr>
          <p:nvPr>
            <p:ph type="body" sz="quarter" idx="73" hasCustomPrompt="1"/>
          </p:nvPr>
        </p:nvSpPr>
        <p:spPr>
          <a:xfrm>
            <a:off x="1240631" y="1127911"/>
            <a:ext cx="2335574" cy="466281"/>
          </a:xfrm>
          <a:solidFill>
            <a:schemeClr val="accent1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Add a subject or note here. Resize, move, copy or delete any of the note boxes to create your custom schedule.</a:t>
            </a:r>
          </a:p>
        </p:txBody>
      </p:sp>
      <p:sp>
        <p:nvSpPr>
          <p:cNvPr id="53" name="Text Placeholder 16"/>
          <p:cNvSpPr>
            <a:spLocks noGrp="1"/>
          </p:cNvSpPr>
          <p:nvPr>
            <p:ph type="body" sz="quarter" idx="74" hasCustomPrompt="1"/>
          </p:nvPr>
        </p:nvSpPr>
        <p:spPr>
          <a:xfrm>
            <a:off x="5338762" y="1127911"/>
            <a:ext cx="2343151" cy="466281"/>
          </a:xfrm>
          <a:solidFill>
            <a:schemeClr val="accent1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dirty="0" smtClean="0"/>
              <a:t>Add a subject or note here. Resize, move, copy or delete any of the note boxes to create your custom schedule.</a:t>
            </a:r>
          </a:p>
        </p:txBody>
      </p:sp>
      <p:sp>
        <p:nvSpPr>
          <p:cNvPr id="54" name="Text Placeholder 16"/>
          <p:cNvSpPr>
            <a:spLocks noGrp="1"/>
          </p:cNvSpPr>
          <p:nvPr>
            <p:ph type="body" sz="quarter" idx="75" hasCustomPrompt="1"/>
          </p:nvPr>
        </p:nvSpPr>
        <p:spPr>
          <a:xfrm>
            <a:off x="2114550" y="2098164"/>
            <a:ext cx="1168439" cy="216982"/>
          </a:xfrm>
          <a:solidFill>
            <a:schemeClr val="accent5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  <p:sp>
        <p:nvSpPr>
          <p:cNvPr id="55" name="Text Placeholder 16"/>
          <p:cNvSpPr>
            <a:spLocks noGrp="1"/>
          </p:cNvSpPr>
          <p:nvPr>
            <p:ph type="body" sz="quarter" idx="76" hasCustomPrompt="1"/>
          </p:nvPr>
        </p:nvSpPr>
        <p:spPr>
          <a:xfrm>
            <a:off x="5045869" y="2098164"/>
            <a:ext cx="1169280" cy="216982"/>
          </a:xfrm>
          <a:solidFill>
            <a:schemeClr val="accent3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  <p:sp>
        <p:nvSpPr>
          <p:cNvPr id="56" name="Text Placeholder 16"/>
          <p:cNvSpPr>
            <a:spLocks noGrp="1"/>
          </p:cNvSpPr>
          <p:nvPr>
            <p:ph type="body" sz="quarter" idx="77" hasCustomPrompt="1"/>
          </p:nvPr>
        </p:nvSpPr>
        <p:spPr>
          <a:xfrm>
            <a:off x="3286125" y="2933609"/>
            <a:ext cx="1462944" cy="216982"/>
          </a:xfrm>
          <a:solidFill>
            <a:schemeClr val="accent2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  <p:sp>
        <p:nvSpPr>
          <p:cNvPr id="57" name="Text Placeholder 16"/>
          <p:cNvSpPr>
            <a:spLocks noGrp="1"/>
          </p:cNvSpPr>
          <p:nvPr>
            <p:ph type="body" sz="quarter" idx="78" hasCustomPrompt="1"/>
          </p:nvPr>
        </p:nvSpPr>
        <p:spPr>
          <a:xfrm>
            <a:off x="6508365" y="2933609"/>
            <a:ext cx="1466080" cy="216982"/>
          </a:xfrm>
          <a:solidFill>
            <a:schemeClr val="accent4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  <p:sp>
        <p:nvSpPr>
          <p:cNvPr id="58" name="Text Placeholder 16"/>
          <p:cNvSpPr>
            <a:spLocks noGrp="1"/>
          </p:cNvSpPr>
          <p:nvPr>
            <p:ph type="body" sz="quarter" idx="79" hasCustomPrompt="1"/>
          </p:nvPr>
        </p:nvSpPr>
        <p:spPr>
          <a:xfrm>
            <a:off x="2114550" y="3778469"/>
            <a:ext cx="1169194" cy="216982"/>
          </a:xfrm>
          <a:solidFill>
            <a:schemeClr val="accent5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  <p:sp>
        <p:nvSpPr>
          <p:cNvPr id="59" name="Text Placeholder 16"/>
          <p:cNvSpPr>
            <a:spLocks noGrp="1"/>
          </p:cNvSpPr>
          <p:nvPr>
            <p:ph type="body" sz="quarter" idx="80" hasCustomPrompt="1"/>
          </p:nvPr>
        </p:nvSpPr>
        <p:spPr>
          <a:xfrm>
            <a:off x="5043488" y="3778469"/>
            <a:ext cx="1171661" cy="216982"/>
          </a:xfrm>
          <a:solidFill>
            <a:schemeClr val="accent3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  <p:sp>
        <p:nvSpPr>
          <p:cNvPr id="60" name="Text Placeholder 16"/>
          <p:cNvSpPr>
            <a:spLocks noGrp="1"/>
          </p:cNvSpPr>
          <p:nvPr>
            <p:ph type="body" sz="quarter" idx="81" hasCustomPrompt="1"/>
          </p:nvPr>
        </p:nvSpPr>
        <p:spPr>
          <a:xfrm>
            <a:off x="3283744" y="4629899"/>
            <a:ext cx="1465325" cy="216982"/>
          </a:xfrm>
          <a:solidFill>
            <a:schemeClr val="accent2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  <p:sp>
        <p:nvSpPr>
          <p:cNvPr id="61" name="Text Placeholder 16"/>
          <p:cNvSpPr>
            <a:spLocks noGrp="1"/>
          </p:cNvSpPr>
          <p:nvPr>
            <p:ph type="body" sz="quarter" idx="82" hasCustomPrompt="1"/>
          </p:nvPr>
        </p:nvSpPr>
        <p:spPr>
          <a:xfrm>
            <a:off x="6508365" y="4629899"/>
            <a:ext cx="1466080" cy="216982"/>
          </a:xfrm>
          <a:solidFill>
            <a:schemeClr val="accent4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  <p:sp>
        <p:nvSpPr>
          <p:cNvPr id="62" name="Text Placeholder 16"/>
          <p:cNvSpPr>
            <a:spLocks noGrp="1"/>
          </p:cNvSpPr>
          <p:nvPr>
            <p:ph type="body" sz="quarter" idx="83" hasCustomPrompt="1"/>
          </p:nvPr>
        </p:nvSpPr>
        <p:spPr>
          <a:xfrm>
            <a:off x="5335500" y="5469079"/>
            <a:ext cx="3225376" cy="216982"/>
          </a:xfrm>
          <a:solidFill>
            <a:schemeClr val="accent3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  <p:sp>
        <p:nvSpPr>
          <p:cNvPr id="63" name="Text Placeholder 16"/>
          <p:cNvSpPr>
            <a:spLocks noGrp="1"/>
          </p:cNvSpPr>
          <p:nvPr>
            <p:ph type="body" sz="quarter" idx="84" hasCustomPrompt="1"/>
          </p:nvPr>
        </p:nvSpPr>
        <p:spPr>
          <a:xfrm>
            <a:off x="2995613" y="6326188"/>
            <a:ext cx="4099184" cy="216982"/>
          </a:xfrm>
          <a:solidFill>
            <a:schemeClr val="tx1">
              <a:alpha val="90000"/>
            </a:schemeClr>
          </a:solidFill>
        </p:spPr>
        <p:txBody>
          <a:bodyPr wrap="square" lIns="91440" tIns="45720" rIns="91440" bIns="45720" anchor="ctr">
            <a:spAutoFit/>
          </a:bodyPr>
          <a:lstStyle>
            <a:lvl1pPr marL="0" indent="0">
              <a:spcBef>
                <a:spcPts val="400"/>
              </a:spcBef>
              <a:buNone/>
              <a:defRPr sz="900" baseline="0">
                <a:solidFill>
                  <a:schemeClr val="bg1"/>
                </a:solidFill>
                <a:latin typeface="+mn-lt"/>
              </a:defRPr>
            </a:lvl1pPr>
            <a:lvl2pPr marL="0" indent="0">
              <a:spcBef>
                <a:spcPts val="0"/>
              </a:spcBef>
              <a:buNone/>
              <a:defRPr sz="1200">
                <a:latin typeface="+mj-lt"/>
              </a:defRPr>
            </a:lvl2pPr>
            <a:lvl3pPr marL="0" indent="0">
              <a:spcBef>
                <a:spcPts val="0"/>
              </a:spcBef>
              <a:buNone/>
              <a:defRPr sz="1200">
                <a:latin typeface="+mj-lt"/>
              </a:defRPr>
            </a:lvl3pPr>
            <a:lvl4pPr marL="0" indent="0">
              <a:spcBef>
                <a:spcPts val="0"/>
              </a:spcBef>
              <a:buNone/>
              <a:defRPr sz="1200">
                <a:latin typeface="+mj-lt"/>
              </a:defRPr>
            </a:lvl4pPr>
            <a:lvl5pPr marL="0" indent="0">
              <a:spcBef>
                <a:spcPts val="0"/>
              </a:spcBef>
              <a:buNone/>
              <a:defRPr sz="1200">
                <a:latin typeface="+mj-lt"/>
              </a:defRPr>
            </a:lvl5pPr>
          </a:lstStyle>
          <a:p>
            <a:pPr lvl="0"/>
            <a:r>
              <a:rPr lang="en-US" smtClean="0"/>
              <a:t>Subject or note</a:t>
            </a:r>
          </a:p>
        </p:txBody>
      </p:sp>
    </p:spTree>
    <p:extLst>
      <p:ext uri="{BB962C8B-B14F-4D97-AF65-F5344CB8AC3E}">
        <p14:creationId xmlns:p14="http://schemas.microsoft.com/office/powerpoint/2010/main" val="29768545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/>
          <p:nvPr/>
        </p:nvSpPr>
        <p:spPr>
          <a:xfrm>
            <a:off x="0" y="933450"/>
            <a:ext cx="9144000" cy="846364"/>
          </a:xfrm>
          <a:prstGeom prst="rect">
            <a:avLst/>
          </a:prstGeom>
          <a:solidFill>
            <a:srgbClr val="D2D3D6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8" name="Rectangle 17"/>
          <p:cNvSpPr/>
          <p:nvPr/>
        </p:nvSpPr>
        <p:spPr>
          <a:xfrm>
            <a:off x="0" y="2626179"/>
            <a:ext cx="9144000" cy="846364"/>
          </a:xfrm>
          <a:prstGeom prst="rect">
            <a:avLst/>
          </a:prstGeom>
          <a:solidFill>
            <a:srgbClr val="D2D3D6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9" name="Rectangle 18"/>
          <p:cNvSpPr/>
          <p:nvPr/>
        </p:nvSpPr>
        <p:spPr>
          <a:xfrm>
            <a:off x="0" y="4318907"/>
            <a:ext cx="9144000" cy="846364"/>
          </a:xfrm>
          <a:prstGeom prst="rect">
            <a:avLst/>
          </a:prstGeom>
          <a:solidFill>
            <a:srgbClr val="D2D3D6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0" name="Rectangle 19"/>
          <p:cNvSpPr/>
          <p:nvPr/>
        </p:nvSpPr>
        <p:spPr>
          <a:xfrm>
            <a:off x="0" y="6011636"/>
            <a:ext cx="9144000" cy="846364"/>
          </a:xfrm>
          <a:prstGeom prst="rect">
            <a:avLst/>
          </a:prstGeom>
          <a:solidFill>
            <a:srgbClr val="D2D3D6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grpSp>
        <p:nvGrpSpPr>
          <p:cNvPr id="43" name="Group 42"/>
          <p:cNvGrpSpPr/>
          <p:nvPr/>
        </p:nvGrpSpPr>
        <p:grpSpPr>
          <a:xfrm>
            <a:off x="649288" y="609600"/>
            <a:ext cx="8494712" cy="6248400"/>
            <a:chOff x="649288" y="609600"/>
            <a:chExt cx="8380410" cy="6248400"/>
          </a:xfrm>
        </p:grpSpPr>
        <p:sp>
          <p:nvSpPr>
            <p:cNvPr id="27" name="Rectangle 26"/>
            <p:cNvSpPr/>
            <p:nvPr/>
          </p:nvSpPr>
          <p:spPr>
            <a:xfrm>
              <a:off x="8740718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8162764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7584805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7006845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6428885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5850926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5272965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4" name="Rectangle 33"/>
            <p:cNvSpPr/>
            <p:nvPr/>
          </p:nvSpPr>
          <p:spPr>
            <a:xfrm>
              <a:off x="4695006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5" name="Rectangle 34"/>
            <p:cNvSpPr/>
            <p:nvPr/>
          </p:nvSpPr>
          <p:spPr>
            <a:xfrm>
              <a:off x="4117046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3539087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2961127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2383167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1805207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1227248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1" name="Rectangle 40"/>
            <p:cNvSpPr/>
            <p:nvPr/>
          </p:nvSpPr>
          <p:spPr>
            <a:xfrm>
              <a:off x="649288" y="609600"/>
              <a:ext cx="288980" cy="6248400"/>
            </a:xfrm>
            <a:prstGeom prst="rect">
              <a:avLst/>
            </a:prstGeom>
            <a:solidFill>
              <a:srgbClr val="D2D3D6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16" name="Rectangle 15"/>
          <p:cNvSpPr/>
          <p:nvPr/>
        </p:nvSpPr>
        <p:spPr bwMode="ltGray">
          <a:xfrm>
            <a:off x="0" y="0"/>
            <a:ext cx="9144000" cy="609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white">
          <a:xfrm>
            <a:off x="225246" y="160590"/>
            <a:ext cx="7547156" cy="365760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5244" y="1017840"/>
            <a:ext cx="8690156" cy="52762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848099" y="6454711"/>
            <a:ext cx="985833" cy="1684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fld id="{B31FECA2-2929-40C7-AC47-2D5737D41DCB}" type="datetimeFigureOut">
              <a:rPr lang="en-US" smtClean="0"/>
              <a:t>10/5/2015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62535" y="6454711"/>
            <a:ext cx="3086100" cy="1684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77237" y="6454711"/>
            <a:ext cx="538161" cy="1684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tx1"/>
                </a:solidFill>
              </a:defRPr>
            </a:lvl1pPr>
          </a:lstStyle>
          <a:p>
            <a:fld id="{F13ADCE2-49EB-4E10-8BFC-748743852E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69206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24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Class Schedule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72"/>
          </p:nvPr>
        </p:nvSpPr>
        <p:spPr/>
        <p:txBody>
          <a:bodyPr/>
          <a:lstStyle/>
          <a:p>
            <a:r>
              <a:rPr lang="en-US" dirty="0" smtClean="0"/>
              <a:t>2015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smtClean="0"/>
              <a:t>Oct 20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r>
              <a:rPr lang="en-US" smtClean="0"/>
              <a:t>Oct 21</a:t>
            </a:r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r>
              <a:rPr lang="en-US" smtClean="0"/>
              <a:t>Oct 22</a:t>
            </a:r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r>
              <a:rPr lang="en-US" smtClean="0"/>
              <a:t>Oct 23</a:t>
            </a:r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48"/>
          </p:nvPr>
        </p:nvSpPr>
        <p:spPr/>
        <p:txBody>
          <a:bodyPr/>
          <a:lstStyle/>
          <a:p>
            <a:r>
              <a:rPr lang="en-US" smtClean="0"/>
              <a:t>Oct 24</a:t>
            </a:r>
            <a:endParaRPr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56"/>
          </p:nvPr>
        </p:nvSpPr>
        <p:spPr/>
        <p:txBody>
          <a:bodyPr/>
          <a:lstStyle/>
          <a:p>
            <a:r>
              <a:rPr lang="en-US" smtClean="0"/>
              <a:t>Oct 25</a:t>
            </a:r>
            <a:endParaRPr lang="en-US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64"/>
          </p:nvPr>
        </p:nvSpPr>
        <p:spPr/>
        <p:txBody>
          <a:bodyPr/>
          <a:lstStyle/>
          <a:p>
            <a:r>
              <a:rPr lang="en-US" smtClean="0"/>
              <a:t>Oct 26</a:t>
            </a:r>
            <a:endParaRPr lang="en-US"/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73"/>
          </p:nvPr>
        </p:nvSpPr>
        <p:spPr/>
        <p:txBody>
          <a:bodyPr/>
          <a:lstStyle/>
          <a:p>
            <a:r>
              <a:rPr lang="en-US" smtClean="0"/>
              <a:t>Study Algebra test</a:t>
            </a:r>
          </a:p>
          <a:p>
            <a:r>
              <a:rPr lang="en-US" smtClean="0"/>
              <a:t>English paper #1</a:t>
            </a:r>
            <a:endParaRPr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74"/>
          </p:nvPr>
        </p:nvSpPr>
        <p:spPr/>
        <p:txBody>
          <a:bodyPr/>
          <a:lstStyle/>
          <a:p>
            <a:r>
              <a:rPr lang="en-US" smtClean="0"/>
              <a:t>Shop for art materials</a:t>
            </a:r>
          </a:p>
          <a:p>
            <a:r>
              <a:rPr lang="en-US" smtClean="0"/>
              <a:t>Ask dad for money</a:t>
            </a:r>
            <a:endParaRPr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75"/>
          </p:nvPr>
        </p:nvSpPr>
        <p:spPr/>
        <p:txBody>
          <a:bodyPr/>
          <a:lstStyle/>
          <a:p>
            <a:r>
              <a:rPr lang="en-US" smtClean="0"/>
              <a:t>English 101</a:t>
            </a:r>
            <a:endParaRPr lang="en-US"/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76"/>
          </p:nvPr>
        </p:nvSpPr>
        <p:spPr/>
        <p:txBody>
          <a:bodyPr/>
          <a:lstStyle/>
          <a:p>
            <a:r>
              <a:rPr lang="en-US" smtClean="0"/>
              <a:t>Art 101</a:t>
            </a:r>
            <a:endParaRPr lang="en-US"/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77"/>
          </p:nvPr>
        </p:nvSpPr>
        <p:spPr/>
        <p:txBody>
          <a:bodyPr/>
          <a:lstStyle/>
          <a:p>
            <a:r>
              <a:rPr lang="en-US" smtClean="0"/>
              <a:t>Algebra 101</a:t>
            </a:r>
            <a:endParaRPr lang="en-US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78"/>
          </p:nvPr>
        </p:nvSpPr>
        <p:spPr/>
        <p:txBody>
          <a:bodyPr/>
          <a:lstStyle/>
          <a:p>
            <a:r>
              <a:rPr lang="en-US" smtClean="0"/>
              <a:t>Computer Sci 108</a:t>
            </a:r>
            <a:endParaRPr lang="en-US"/>
          </a:p>
        </p:txBody>
      </p:sp>
      <p:sp>
        <p:nvSpPr>
          <p:cNvPr id="17" name="Text Placeholder 16"/>
          <p:cNvSpPr>
            <a:spLocks noGrp="1"/>
          </p:cNvSpPr>
          <p:nvPr>
            <p:ph type="body" sz="quarter" idx="79"/>
          </p:nvPr>
        </p:nvSpPr>
        <p:spPr/>
        <p:txBody>
          <a:bodyPr/>
          <a:lstStyle/>
          <a:p>
            <a:r>
              <a:rPr lang="en-US" smtClean="0"/>
              <a:t>English 101</a:t>
            </a:r>
            <a:endParaRPr lang="en-US"/>
          </a:p>
        </p:txBody>
      </p:sp>
      <p:sp>
        <p:nvSpPr>
          <p:cNvPr id="18" name="Text Placeholder 17"/>
          <p:cNvSpPr>
            <a:spLocks noGrp="1"/>
          </p:cNvSpPr>
          <p:nvPr>
            <p:ph type="body" sz="quarter" idx="80"/>
          </p:nvPr>
        </p:nvSpPr>
        <p:spPr/>
        <p:txBody>
          <a:bodyPr/>
          <a:lstStyle/>
          <a:p>
            <a:r>
              <a:rPr lang="en-US" smtClean="0"/>
              <a:t>Art 101</a:t>
            </a:r>
            <a:endParaRPr lang="en-US"/>
          </a:p>
        </p:txBody>
      </p:sp>
      <p:sp>
        <p:nvSpPr>
          <p:cNvPr id="19" name="Text Placeholder 18"/>
          <p:cNvSpPr>
            <a:spLocks noGrp="1"/>
          </p:cNvSpPr>
          <p:nvPr>
            <p:ph type="body" sz="quarter" idx="81"/>
          </p:nvPr>
        </p:nvSpPr>
        <p:spPr/>
        <p:txBody>
          <a:bodyPr/>
          <a:lstStyle/>
          <a:p>
            <a:r>
              <a:rPr lang="en-US" smtClean="0"/>
              <a:t>Algebra 101</a:t>
            </a:r>
            <a:endParaRPr lang="en-US"/>
          </a:p>
        </p:txBody>
      </p:sp>
      <p:sp>
        <p:nvSpPr>
          <p:cNvPr id="20" name="Text Placeholder 19"/>
          <p:cNvSpPr>
            <a:spLocks noGrp="1"/>
          </p:cNvSpPr>
          <p:nvPr>
            <p:ph type="body" sz="quarter" idx="82"/>
          </p:nvPr>
        </p:nvSpPr>
        <p:spPr/>
        <p:txBody>
          <a:bodyPr/>
          <a:lstStyle/>
          <a:p>
            <a:r>
              <a:rPr lang="en-US" smtClean="0"/>
              <a:t>Computer Sci 108</a:t>
            </a:r>
            <a:endParaRPr lang="en-US"/>
          </a:p>
        </p:txBody>
      </p:sp>
      <p:sp>
        <p:nvSpPr>
          <p:cNvPr id="21" name="Text Placeholder 20"/>
          <p:cNvSpPr>
            <a:spLocks noGrp="1"/>
          </p:cNvSpPr>
          <p:nvPr>
            <p:ph type="body" sz="quarter" idx="83"/>
          </p:nvPr>
        </p:nvSpPr>
        <p:spPr/>
        <p:txBody>
          <a:bodyPr/>
          <a:lstStyle/>
          <a:p>
            <a:r>
              <a:rPr lang="en-US" smtClean="0"/>
              <a:t>Art 101 Studio</a:t>
            </a:r>
            <a:endParaRPr lang="en-US"/>
          </a:p>
        </p:txBody>
      </p:sp>
      <p:sp>
        <p:nvSpPr>
          <p:cNvPr id="22" name="Text Placeholder 21"/>
          <p:cNvSpPr>
            <a:spLocks noGrp="1"/>
          </p:cNvSpPr>
          <p:nvPr>
            <p:ph type="body" sz="quarter" idx="84"/>
          </p:nvPr>
        </p:nvSpPr>
        <p:spPr/>
        <p:txBody>
          <a:bodyPr/>
          <a:lstStyle/>
          <a:p>
            <a:r>
              <a:rPr lang="en-US" smtClean="0"/>
              <a:t>SOCCER TEAM FUND RAISING!!!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4219262"/>
      </p:ext>
    </p:extLst>
  </p:cSld>
  <p:clrMapOvr>
    <a:masterClrMapping/>
  </p:clrMapOvr>
</p:sld>
</file>

<file path=ppt/theme/theme1.xml><?xml version="1.0" encoding="utf-8"?>
<a:theme xmlns:a="http://schemas.openxmlformats.org/drawingml/2006/main" name="ClassSchedule_ByTime">
  <a:themeElements>
    <a:clrScheme name="ClassSchedule_ByTime">
      <a:dk1>
        <a:sysClr val="windowText" lastClr="000000"/>
      </a:dk1>
      <a:lt1>
        <a:sysClr val="window" lastClr="FFFFFF"/>
      </a:lt1>
      <a:dk2>
        <a:srgbClr val="4D4D4D"/>
      </a:dk2>
      <a:lt2>
        <a:srgbClr val="D2D3D6"/>
      </a:lt2>
      <a:accent1>
        <a:srgbClr val="6E4399"/>
      </a:accent1>
      <a:accent2>
        <a:srgbClr val="7DAF2D"/>
      </a:accent2>
      <a:accent3>
        <a:srgbClr val="F48000"/>
      </a:accent3>
      <a:accent4>
        <a:srgbClr val="87898B"/>
      </a:accent4>
      <a:accent5>
        <a:srgbClr val="1EB2E2"/>
      </a:accent5>
      <a:accent6>
        <a:srgbClr val="F76C1F"/>
      </a:accent6>
      <a:hlink>
        <a:srgbClr val="F8981D"/>
      </a:hlink>
      <a:folHlink>
        <a:srgbClr val="87898B"/>
      </a:folHlink>
    </a:clrScheme>
    <a:fontScheme name="Impact - Arial">
      <a:majorFont>
        <a:latin typeface="Impact"/>
        <a:ea typeface=""/>
        <a:cs typeface=""/>
      </a:majorFont>
      <a:minorFont>
        <a:latin typeface="Arial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lassSchedule_ByTime.potx" id="{EA70457A-87F3-4A54-BE2E-ABC213883D25}" vid="{57EE2DD1-2F99-4BC0-80F7-9222E1E8CF46}"/>
    </a:ext>
  </a:extLst>
</a:theme>
</file>

<file path=ppt/theme/theme2.xml><?xml version="1.0" encoding="utf-8"?>
<a:theme xmlns:a="http://schemas.openxmlformats.org/drawingml/2006/main" name="Office Theme">
  <a:themeElements>
    <a:clrScheme name="ClassSchedule_ByTime">
      <a:dk1>
        <a:sysClr val="windowText" lastClr="000000"/>
      </a:dk1>
      <a:lt1>
        <a:sysClr val="window" lastClr="FFFFFF"/>
      </a:lt1>
      <a:dk2>
        <a:srgbClr val="4D4D4D"/>
      </a:dk2>
      <a:lt2>
        <a:srgbClr val="D2D3D6"/>
      </a:lt2>
      <a:accent1>
        <a:srgbClr val="6E4399"/>
      </a:accent1>
      <a:accent2>
        <a:srgbClr val="7DAF2D"/>
      </a:accent2>
      <a:accent3>
        <a:srgbClr val="F48000"/>
      </a:accent3>
      <a:accent4>
        <a:srgbClr val="87898B"/>
      </a:accent4>
      <a:accent5>
        <a:srgbClr val="1EB2E2"/>
      </a:accent5>
      <a:accent6>
        <a:srgbClr val="F76C1F"/>
      </a:accent6>
      <a:hlink>
        <a:srgbClr val="F8981D"/>
      </a:hlink>
      <a:folHlink>
        <a:srgbClr val="87898B"/>
      </a:folHlink>
    </a:clrScheme>
    <a:fontScheme name="Impact - Arial">
      <a:majorFont>
        <a:latin typeface="Impact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ClassSchedule_ByTime">
      <a:dk1>
        <a:sysClr val="windowText" lastClr="000000"/>
      </a:dk1>
      <a:lt1>
        <a:sysClr val="window" lastClr="FFFFFF"/>
      </a:lt1>
      <a:dk2>
        <a:srgbClr val="4D4D4D"/>
      </a:dk2>
      <a:lt2>
        <a:srgbClr val="D2D3D6"/>
      </a:lt2>
      <a:accent1>
        <a:srgbClr val="6E4399"/>
      </a:accent1>
      <a:accent2>
        <a:srgbClr val="7DAF2D"/>
      </a:accent2>
      <a:accent3>
        <a:srgbClr val="F48000"/>
      </a:accent3>
      <a:accent4>
        <a:srgbClr val="87898B"/>
      </a:accent4>
      <a:accent5>
        <a:srgbClr val="1EB2E2"/>
      </a:accent5>
      <a:accent6>
        <a:srgbClr val="F76C1F"/>
      </a:accent6>
      <a:hlink>
        <a:srgbClr val="F8981D"/>
      </a:hlink>
      <a:folHlink>
        <a:srgbClr val="87898B"/>
      </a:folHlink>
    </a:clrScheme>
    <a:fontScheme name="Impact - Arial">
      <a:majorFont>
        <a:latin typeface="Impact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59</Words>
  <Application>Microsoft Office PowerPoint</Application>
  <PresentationFormat>On-screen Show (4:3)</PresentationFormat>
  <Paragraphs>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Impact</vt:lpstr>
      <vt:lpstr>ClassSchedule_ByTime</vt:lpstr>
      <vt:lpstr>Class Schedule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Class Schedule</dc:title>
  <dc:creator/>
  <cp:lastModifiedBy> </cp:lastModifiedBy>
  <cp:revision>3</cp:revision>
  <dcterms:created xsi:type="dcterms:W3CDTF">2015-10-05T17:42:51Z</dcterms:created>
  <dcterms:modified xsi:type="dcterms:W3CDTF">2015-10-05T17:44:13Z</dcterms:modified>
</cp:coreProperties>
</file>