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144000" cy="6858000" type="screen4x3"/>
  <p:notesSz cx="6997700" cy="9283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4" autoAdjust="0"/>
    <p:restoredTop sz="94523" autoAdjust="0"/>
  </p:normalViewPr>
  <p:slideViewPr>
    <p:cSldViewPr>
      <p:cViewPr>
        <p:scale>
          <a:sx n="90" d="100"/>
          <a:sy n="90" d="100"/>
        </p:scale>
        <p:origin x="-1234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98788" cy="45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508" tIns="45754" rIns="91508" bIns="45754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2051" name="Rectangle 3"/>
          <p:cNvSpPr>
            <a:spLocks noChangeArrowheads="1"/>
          </p:cNvSpPr>
          <p:nvPr>
            <p:ph type="sldImg" idx="2"/>
          </p:nvPr>
        </p:nvSpPr>
        <p:spPr bwMode="auto">
          <a:xfrm>
            <a:off x="1139825" y="677863"/>
            <a:ext cx="4718050" cy="35385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2" name="Rectangle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2338" y="4440238"/>
            <a:ext cx="5153025" cy="414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508" tIns="45754" rIns="91508" bIns="4575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 idx="1"/>
          </p:nvPr>
        </p:nvSpPr>
        <p:spPr bwMode="auto">
          <a:xfrm>
            <a:off x="3998913" y="0"/>
            <a:ext cx="2998787" cy="45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508" tIns="45754" rIns="91508" bIns="45754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07450"/>
            <a:ext cx="2998788" cy="45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508" tIns="45754" rIns="91508" bIns="45754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98913" y="8807450"/>
            <a:ext cx="2998787" cy="45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508" tIns="45754" rIns="91508" bIns="45754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A0E93F8B-57FA-4DD5-BF4D-B38FC43E0CE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0919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DC39699-53AE-48C8-AFDF-E1DBA9F9DF91}" type="slidenum">
              <a:rPr lang="en-US"/>
              <a:pPr/>
              <a:t>1</a:t>
            </a:fld>
            <a:endParaRPr lang="en-US"/>
          </a:p>
        </p:txBody>
      </p:sp>
      <p:sp>
        <p:nvSpPr>
          <p:cNvPr id="1433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2486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2099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725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396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92952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700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59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42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4320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0896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036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9" name="Group 45"/>
          <p:cNvGrpSpPr>
            <a:grpSpLocks/>
          </p:cNvGrpSpPr>
          <p:nvPr/>
        </p:nvGrpSpPr>
        <p:grpSpPr bwMode="auto">
          <a:xfrm>
            <a:off x="0" y="0"/>
            <a:ext cx="9142413" cy="6856413"/>
            <a:chOff x="0" y="0"/>
            <a:chExt cx="5759" cy="4319"/>
          </a:xfrm>
        </p:grpSpPr>
        <p:sp>
          <p:nvSpPr>
            <p:cNvPr id="1070" name="Rectangle 46" descr="Narrow vertical"/>
            <p:cNvSpPr>
              <a:spLocks noChangeArrowheads="1"/>
            </p:cNvSpPr>
            <p:nvPr/>
          </p:nvSpPr>
          <p:spPr bwMode="auto">
            <a:xfrm>
              <a:off x="288" y="48"/>
              <a:ext cx="5184" cy="240"/>
            </a:xfrm>
            <a:prstGeom prst="rect">
              <a:avLst/>
            </a:prstGeom>
            <a:pattFill prst="narVert">
              <a:fgClr>
                <a:schemeClr val="folHlink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/>
            <a:lstStyle/>
            <a:p>
              <a:pPr eaLnBrk="0" hangingPunct="0">
                <a:spcBef>
                  <a:spcPct val="50000"/>
                </a:spcBef>
              </a:pPr>
              <a:endParaRPr kumimoji="1" lang="en-US"/>
            </a:p>
          </p:txBody>
        </p:sp>
        <p:sp>
          <p:nvSpPr>
            <p:cNvPr id="1071" name="Rectangle 47" descr="Narrow horizontal"/>
            <p:cNvSpPr>
              <a:spLocks noChangeArrowheads="1"/>
            </p:cNvSpPr>
            <p:nvPr/>
          </p:nvSpPr>
          <p:spPr bwMode="auto">
            <a:xfrm>
              <a:off x="48" y="288"/>
              <a:ext cx="240" cy="3744"/>
            </a:xfrm>
            <a:prstGeom prst="rect">
              <a:avLst/>
            </a:prstGeom>
            <a:pattFill prst="narHorz">
              <a:fgClr>
                <a:schemeClr val="folHlink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/>
            <a:lstStyle/>
            <a:p>
              <a:pPr eaLnBrk="0" hangingPunct="0">
                <a:spcBef>
                  <a:spcPct val="50000"/>
                </a:spcBef>
              </a:pPr>
              <a:endParaRPr kumimoji="1" lang="en-US"/>
            </a:p>
          </p:txBody>
        </p:sp>
        <p:sp>
          <p:nvSpPr>
            <p:cNvPr id="1072" name="Rectangle 48" descr="Narrow vertical"/>
            <p:cNvSpPr>
              <a:spLocks noChangeArrowheads="1"/>
            </p:cNvSpPr>
            <p:nvPr/>
          </p:nvSpPr>
          <p:spPr bwMode="auto">
            <a:xfrm>
              <a:off x="288" y="4032"/>
              <a:ext cx="5184" cy="240"/>
            </a:xfrm>
            <a:prstGeom prst="rect">
              <a:avLst/>
            </a:prstGeom>
            <a:pattFill prst="narVert">
              <a:fgClr>
                <a:schemeClr val="folHlink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/>
            <a:lstStyle/>
            <a:p>
              <a:pPr eaLnBrk="0" hangingPunct="0">
                <a:spcBef>
                  <a:spcPct val="50000"/>
                </a:spcBef>
              </a:pPr>
              <a:endParaRPr kumimoji="1" lang="en-US"/>
            </a:p>
          </p:txBody>
        </p:sp>
        <p:sp>
          <p:nvSpPr>
            <p:cNvPr id="1073" name="Rectangle 49" descr="Narrow horizontal"/>
            <p:cNvSpPr>
              <a:spLocks noChangeArrowheads="1"/>
            </p:cNvSpPr>
            <p:nvPr/>
          </p:nvSpPr>
          <p:spPr bwMode="auto">
            <a:xfrm>
              <a:off x="5472" y="288"/>
              <a:ext cx="240" cy="3744"/>
            </a:xfrm>
            <a:prstGeom prst="rect">
              <a:avLst/>
            </a:prstGeom>
            <a:pattFill prst="narHorz">
              <a:fgClr>
                <a:schemeClr val="folHlink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/>
            <a:lstStyle/>
            <a:p>
              <a:pPr eaLnBrk="0" hangingPunct="0">
                <a:spcBef>
                  <a:spcPct val="50000"/>
                </a:spcBef>
              </a:pPr>
              <a:endParaRPr kumimoji="1" lang="en-US"/>
            </a:p>
          </p:txBody>
        </p:sp>
        <p:sp>
          <p:nvSpPr>
            <p:cNvPr id="1074" name="Rectangle 50"/>
            <p:cNvSpPr>
              <a:spLocks noChangeArrowheads="1"/>
            </p:cNvSpPr>
            <p:nvPr/>
          </p:nvSpPr>
          <p:spPr bwMode="auto">
            <a:xfrm>
              <a:off x="288" y="288"/>
              <a:ext cx="5184" cy="3744"/>
            </a:xfrm>
            <a:prstGeom prst="rect">
              <a:avLst/>
            </a:prstGeom>
            <a:noFill/>
            <a:ln w="57150" cap="sq" cmpd="tri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/>
            <a:lstStyle/>
            <a:p>
              <a:pPr eaLnBrk="0" hangingPunct="0">
                <a:spcBef>
                  <a:spcPct val="50000"/>
                </a:spcBef>
              </a:pPr>
              <a:endParaRPr kumimoji="1" lang="en-US"/>
            </a:p>
          </p:txBody>
        </p:sp>
        <p:sp>
          <p:nvSpPr>
            <p:cNvPr id="1075" name="Rectangle 51"/>
            <p:cNvSpPr>
              <a:spLocks noChangeArrowheads="1"/>
            </p:cNvSpPr>
            <p:nvPr/>
          </p:nvSpPr>
          <p:spPr bwMode="auto">
            <a:xfrm>
              <a:off x="48" y="48"/>
              <a:ext cx="5664" cy="4224"/>
            </a:xfrm>
            <a:prstGeom prst="rect">
              <a:avLst/>
            </a:prstGeom>
            <a:noFill/>
            <a:ln w="12700" cap="sq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/>
            <a:lstStyle/>
            <a:p>
              <a:pPr eaLnBrk="0" hangingPunct="0">
                <a:spcBef>
                  <a:spcPct val="50000"/>
                </a:spcBef>
              </a:pPr>
              <a:endParaRPr kumimoji="1" lang="en-US"/>
            </a:p>
          </p:txBody>
        </p:sp>
        <p:grpSp>
          <p:nvGrpSpPr>
            <p:cNvPr id="1076" name="Group 52"/>
            <p:cNvGrpSpPr>
              <a:grpSpLocks/>
            </p:cNvGrpSpPr>
            <p:nvPr/>
          </p:nvGrpSpPr>
          <p:grpSpPr bwMode="auto">
            <a:xfrm>
              <a:off x="0" y="0"/>
              <a:ext cx="384" cy="384"/>
              <a:chOff x="0" y="0"/>
              <a:chExt cx="384" cy="384"/>
            </a:xfrm>
          </p:grpSpPr>
          <p:sp>
            <p:nvSpPr>
              <p:cNvPr id="1077" name="Rectangle 53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84" cy="384"/>
              </a:xfrm>
              <a:prstGeom prst="rect">
                <a:avLst/>
              </a:prstGeom>
              <a:solidFill>
                <a:schemeClr val="bg1"/>
              </a:solidFill>
              <a:ln w="57150" cap="sq" cmpd="tri">
                <a:solidFill>
                  <a:schemeClr val="bg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8" name="Oval 54"/>
              <p:cNvSpPr>
                <a:spLocks noChangeArrowheads="1"/>
              </p:cNvSpPr>
              <p:nvPr/>
            </p:nvSpPr>
            <p:spPr bwMode="auto">
              <a:xfrm>
                <a:off x="101" y="101"/>
                <a:ext cx="182" cy="182"/>
              </a:xfrm>
              <a:prstGeom prst="ellipse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079" name="Group 55"/>
            <p:cNvGrpSpPr>
              <a:grpSpLocks/>
            </p:cNvGrpSpPr>
            <p:nvPr/>
          </p:nvGrpSpPr>
          <p:grpSpPr bwMode="auto">
            <a:xfrm>
              <a:off x="0" y="3935"/>
              <a:ext cx="384" cy="384"/>
              <a:chOff x="0" y="3935"/>
              <a:chExt cx="384" cy="384"/>
            </a:xfrm>
          </p:grpSpPr>
          <p:sp>
            <p:nvSpPr>
              <p:cNvPr id="1080" name="Rectangle 56"/>
              <p:cNvSpPr>
                <a:spLocks noChangeArrowheads="1"/>
              </p:cNvSpPr>
              <p:nvPr/>
            </p:nvSpPr>
            <p:spPr bwMode="auto">
              <a:xfrm>
                <a:off x="0" y="3935"/>
                <a:ext cx="384" cy="384"/>
              </a:xfrm>
              <a:prstGeom prst="rect">
                <a:avLst/>
              </a:prstGeom>
              <a:solidFill>
                <a:schemeClr val="bg1"/>
              </a:solidFill>
              <a:ln w="57150" cap="sq" cmpd="tri">
                <a:solidFill>
                  <a:schemeClr val="bg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1" name="Oval 57"/>
              <p:cNvSpPr>
                <a:spLocks noChangeArrowheads="1"/>
              </p:cNvSpPr>
              <p:nvPr/>
            </p:nvSpPr>
            <p:spPr bwMode="auto">
              <a:xfrm>
                <a:off x="101" y="4036"/>
                <a:ext cx="182" cy="182"/>
              </a:xfrm>
              <a:prstGeom prst="ellipse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082" name="Group 58"/>
            <p:cNvGrpSpPr>
              <a:grpSpLocks/>
            </p:cNvGrpSpPr>
            <p:nvPr/>
          </p:nvGrpSpPr>
          <p:grpSpPr bwMode="auto">
            <a:xfrm>
              <a:off x="5375" y="3935"/>
              <a:ext cx="384" cy="384"/>
              <a:chOff x="5375" y="3935"/>
              <a:chExt cx="384" cy="384"/>
            </a:xfrm>
          </p:grpSpPr>
          <p:sp>
            <p:nvSpPr>
              <p:cNvPr id="1083" name="Rectangle 59"/>
              <p:cNvSpPr>
                <a:spLocks noChangeArrowheads="1"/>
              </p:cNvSpPr>
              <p:nvPr/>
            </p:nvSpPr>
            <p:spPr bwMode="auto">
              <a:xfrm>
                <a:off x="5375" y="3935"/>
                <a:ext cx="384" cy="384"/>
              </a:xfrm>
              <a:prstGeom prst="rect">
                <a:avLst/>
              </a:prstGeom>
              <a:solidFill>
                <a:schemeClr val="bg1"/>
              </a:solidFill>
              <a:ln w="57150" cap="sq" cmpd="tri">
                <a:solidFill>
                  <a:schemeClr val="bg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4" name="Oval 60"/>
              <p:cNvSpPr>
                <a:spLocks noChangeArrowheads="1"/>
              </p:cNvSpPr>
              <p:nvPr/>
            </p:nvSpPr>
            <p:spPr bwMode="auto">
              <a:xfrm>
                <a:off x="5476" y="4036"/>
                <a:ext cx="182" cy="182"/>
              </a:xfrm>
              <a:prstGeom prst="ellipse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085" name="Group 61"/>
            <p:cNvGrpSpPr>
              <a:grpSpLocks/>
            </p:cNvGrpSpPr>
            <p:nvPr/>
          </p:nvGrpSpPr>
          <p:grpSpPr bwMode="auto">
            <a:xfrm>
              <a:off x="5375" y="0"/>
              <a:ext cx="384" cy="384"/>
              <a:chOff x="5375" y="0"/>
              <a:chExt cx="384" cy="384"/>
            </a:xfrm>
          </p:grpSpPr>
          <p:sp>
            <p:nvSpPr>
              <p:cNvPr id="1086" name="Rectangle 62"/>
              <p:cNvSpPr>
                <a:spLocks noChangeArrowheads="1"/>
              </p:cNvSpPr>
              <p:nvPr/>
            </p:nvSpPr>
            <p:spPr bwMode="auto">
              <a:xfrm>
                <a:off x="5375" y="0"/>
                <a:ext cx="384" cy="384"/>
              </a:xfrm>
              <a:prstGeom prst="rect">
                <a:avLst/>
              </a:prstGeom>
              <a:solidFill>
                <a:schemeClr val="bg1"/>
              </a:solidFill>
              <a:ln w="57150" cap="sq" cmpd="tri">
                <a:solidFill>
                  <a:schemeClr val="bg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7" name="Oval 63"/>
              <p:cNvSpPr>
                <a:spLocks noChangeArrowheads="1"/>
              </p:cNvSpPr>
              <p:nvPr/>
            </p:nvSpPr>
            <p:spPr bwMode="auto">
              <a:xfrm>
                <a:off x="5476" y="101"/>
                <a:ext cx="182" cy="182"/>
              </a:xfrm>
              <a:prstGeom prst="ellipse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045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46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42900" indent="-342900" algn="ctr" rtl="0" eaLnBrk="1" fontAlgn="base" hangingPunct="1">
        <a:spcBef>
          <a:spcPct val="2000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026"/>
          <p:cNvSpPr>
            <a:spLocks noChangeArrowheads="1"/>
          </p:cNvSpPr>
          <p:nvPr>
            <p:ph type="title" idx="4294967295"/>
          </p:nvPr>
        </p:nvSpPr>
        <p:spPr>
          <a:xfrm>
            <a:off x="685800" y="609600"/>
            <a:ext cx="7772400" cy="1676400"/>
          </a:xfrm>
          <a:noFill/>
          <a:ln/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>
                <a:latin typeface="Arial Black" pitchFamily="34" charset="0"/>
              </a:rPr>
              <a:t>Organization Name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i="1" dirty="0" smtClean="0"/>
              <a:t>Certificate of Excellent Performance</a:t>
            </a:r>
            <a:endParaRPr lang="en-US" i="1" dirty="0"/>
          </a:p>
        </p:txBody>
      </p:sp>
      <p:sp>
        <p:nvSpPr>
          <p:cNvPr id="6147" name="Rectangle 1027"/>
          <p:cNvSpPr>
            <a:spLocks noChangeArrowheads="1"/>
          </p:cNvSpPr>
          <p:nvPr>
            <p:ph type="body" sz="half" idx="4294967295"/>
          </p:nvPr>
        </p:nvSpPr>
        <p:spPr>
          <a:xfrm>
            <a:off x="685800" y="2286000"/>
            <a:ext cx="7772400" cy="1066800"/>
          </a:xfrm>
          <a:noFill/>
          <a:ln/>
        </p:spPr>
        <p:txBody>
          <a:bodyPr/>
          <a:lstStyle/>
          <a:p>
            <a:pPr marL="0" indent="0"/>
            <a:r>
              <a:rPr lang="en-US" sz="2000"/>
              <a:t>is hereby granted to:</a:t>
            </a:r>
          </a:p>
          <a:p>
            <a:pPr marL="0" indent="0"/>
            <a:r>
              <a:rPr lang="en-US" sz="3400"/>
              <a:t>Name</a:t>
            </a:r>
          </a:p>
        </p:txBody>
      </p:sp>
      <p:sp>
        <p:nvSpPr>
          <p:cNvPr id="6172" name="Rectangle 1052"/>
          <p:cNvSpPr>
            <a:spLocks noChangeArrowheads="1"/>
          </p:cNvSpPr>
          <p:nvPr/>
        </p:nvSpPr>
        <p:spPr bwMode="auto">
          <a:xfrm>
            <a:off x="3200400" y="4038600"/>
            <a:ext cx="51816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marL="2301875" indent="-2301875" algn="r">
              <a:spcBef>
                <a:spcPct val="20000"/>
              </a:spcBef>
              <a:tabLst>
                <a:tab pos="4445000" algn="ctr"/>
              </a:tabLst>
            </a:pPr>
            <a:r>
              <a:rPr lang="en-US" sz="2000">
                <a:latin typeface="Monotype Corsiva" pitchFamily="66" charset="0"/>
              </a:rPr>
              <a:t>for outstanding performance and lasting contribution to</a:t>
            </a:r>
          </a:p>
          <a:p>
            <a:pPr marL="2301875" indent="-2301875" algn="r">
              <a:spcBef>
                <a:spcPct val="20000"/>
              </a:spcBef>
              <a:tabLst>
                <a:tab pos="4445000" algn="ctr"/>
              </a:tabLst>
            </a:pPr>
            <a:r>
              <a:rPr lang="en-US" b="1">
                <a:latin typeface="Monotype Corsiva" pitchFamily="66" charset="0"/>
              </a:rPr>
              <a:t>Project/Team Name</a:t>
            </a:r>
            <a:endParaRPr lang="en-US">
              <a:latin typeface="Monotype Corsiva" pitchFamily="66" charset="0"/>
            </a:endParaRPr>
          </a:p>
          <a:p>
            <a:pPr marL="2301875" indent="-2301875" algn="r">
              <a:spcBef>
                <a:spcPct val="20000"/>
              </a:spcBef>
              <a:tabLst>
                <a:tab pos="4445000" algn="ctr"/>
              </a:tabLst>
            </a:pPr>
            <a:r>
              <a:rPr lang="en-US" sz="2000">
                <a:latin typeface="Monotype Corsiva" pitchFamily="66" charset="0"/>
              </a:rPr>
              <a:t>Awarded: March 12, 2004</a:t>
            </a:r>
          </a:p>
        </p:txBody>
      </p:sp>
      <p:sp>
        <p:nvSpPr>
          <p:cNvPr id="6180" name="Line 1060"/>
          <p:cNvSpPr>
            <a:spLocks noChangeShapeType="1"/>
          </p:cNvSpPr>
          <p:nvPr/>
        </p:nvSpPr>
        <p:spPr bwMode="auto">
          <a:xfrm>
            <a:off x="3733800" y="5715000"/>
            <a:ext cx="4572000" cy="0"/>
          </a:xfrm>
          <a:prstGeom prst="line">
            <a:avLst/>
          </a:prstGeom>
          <a:noFill/>
          <a:ln w="9525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81" name="Rectangle 1061"/>
          <p:cNvSpPr>
            <a:spLocks noChangeArrowheads="1"/>
          </p:cNvSpPr>
          <p:nvPr/>
        </p:nvSpPr>
        <p:spPr bwMode="auto">
          <a:xfrm>
            <a:off x="6149975" y="5715000"/>
            <a:ext cx="22320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 eaLnBrk="0" hangingPunct="0"/>
            <a:r>
              <a:rPr kumimoji="1" lang="en-US" sz="1800">
                <a:latin typeface="Monotype Corsiva" pitchFamily="66" charset="0"/>
              </a:rPr>
              <a:t>Presenter Name and Title</a:t>
            </a:r>
          </a:p>
        </p:txBody>
      </p:sp>
      <p:pic>
        <p:nvPicPr>
          <p:cNvPr id="6187" name="Picture 1067" descr="Meda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00" y="3962400"/>
            <a:ext cx="1846263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erformance certificate template-968746">
  <a:themeElements>
    <a:clrScheme name="tp930[1]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F33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FFADCA"/>
      </a:accent5>
      <a:accent6>
        <a:srgbClr val="2D2DB9"/>
      </a:accent6>
      <a:hlink>
        <a:srgbClr val="FFCC00"/>
      </a:hlink>
      <a:folHlink>
        <a:srgbClr val="B2B2B2"/>
      </a:folHlink>
    </a:clrScheme>
    <a:fontScheme name="tp930[1]">
      <a:majorFont>
        <a:latin typeface="Trebuchet MS"/>
        <a:ea typeface=""/>
        <a:cs typeface=""/>
      </a:majorFont>
      <a:minorFont>
        <a:latin typeface="Monotype Corsiv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tp930[1] 1">
        <a:dk1>
          <a:srgbClr val="000000"/>
        </a:dk1>
        <a:lt1>
          <a:srgbClr val="FFFFCC"/>
        </a:lt1>
        <a:dk2>
          <a:srgbClr val="333300"/>
        </a:dk2>
        <a:lt2>
          <a:srgbClr val="808000"/>
        </a:lt2>
        <a:accent1>
          <a:srgbClr val="339933"/>
        </a:accent1>
        <a:accent2>
          <a:srgbClr val="A50021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95001D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p930[1]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33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FFADCA"/>
        </a:accent5>
        <a:accent6>
          <a:srgbClr val="2D2DB9"/>
        </a:accent6>
        <a:hlink>
          <a:srgbClr val="FFCC0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p930[1] 3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DDDDDD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performance certificate template-968746</Template>
  <TotalTime>1</TotalTime>
  <Words>28</Words>
  <Application>Microsoft Office PowerPoint</Application>
  <PresentationFormat>On-screen Show (4:3)</PresentationFormat>
  <Paragraphs>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Times New Roman</vt:lpstr>
      <vt:lpstr>Trebuchet MS</vt:lpstr>
      <vt:lpstr>Monotype Corsiva</vt:lpstr>
      <vt:lpstr>performance certificate template-968746</vt:lpstr>
      <vt:lpstr>Organization Name Certificate of Excellent Performance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Organization Name Certificate of Excellent Performance</dc:title>
  <dc:creator>Adeel Akhtar</dc:creator>
  <cp:lastModifiedBy>Adeel Akhtar</cp:lastModifiedBy>
  <cp:revision>1</cp:revision>
  <cp:lastPrinted>1601-01-01T00:00:00Z</cp:lastPrinted>
  <dcterms:created xsi:type="dcterms:W3CDTF">2022-03-01T07:47:56Z</dcterms:created>
  <dcterms:modified xsi:type="dcterms:W3CDTF">2022-03-01T07:49:50Z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TC062561301033</vt:lpwstr>
  </property>
</Properties>
</file>